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1" r:id="rId2"/>
    <p:sldId id="272" r:id="rId3"/>
    <p:sldId id="268" r:id="rId4"/>
    <p:sldId id="262" r:id="rId5"/>
    <p:sldId id="258" r:id="rId6"/>
    <p:sldId id="274" r:id="rId7"/>
    <p:sldId id="275" r:id="rId8"/>
    <p:sldId id="269" r:id="rId9"/>
    <p:sldId id="276" r:id="rId10"/>
    <p:sldId id="277" r:id="rId11"/>
    <p:sldId id="264" r:id="rId12"/>
    <p:sldId id="278" r:id="rId13"/>
    <p:sldId id="270" r:id="rId14"/>
    <p:sldId id="273" r:id="rId15"/>
  </p:sldIdLst>
  <p:sldSz cx="12192000" cy="6858000"/>
  <p:notesSz cx="6858000" cy="9144000"/>
  <p:defaultTextStyle>
    <a:defPPr>
      <a:defRPr lang="es-CO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23A"/>
    <a:srgbClr val="0033A3"/>
    <a:srgbClr val="009194"/>
    <a:srgbClr val="00BF68"/>
    <a:srgbClr val="21C57C"/>
    <a:srgbClr val="94D6C0"/>
    <a:srgbClr val="B6E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236D95-8CF9-4F9F-BB26-903E3E0CC69E}" v="32" dt="2024-11-28T17:33:23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3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AMILO FLOREZ PANA" userId="S::jflorez83312@universidadean.edu.co::5c75c24b-0022-44cf-9cfd-65811625553e" providerId="AD" clId="Web-{56F13250-58AE-E355-ABA6-C5C23606892F}"/>
    <pc:docChg chg="addSld modSld">
      <pc:chgData name="JUAN CAMILO FLOREZ PANA" userId="S::jflorez83312@universidadean.edu.co::5c75c24b-0022-44cf-9cfd-65811625553e" providerId="AD" clId="Web-{56F13250-58AE-E355-ABA6-C5C23606892F}" dt="2024-11-28T19:20:39.362" v="1185" actId="20577"/>
      <pc:docMkLst>
        <pc:docMk/>
      </pc:docMkLst>
      <pc:sldChg chg="addSp delSp modSp">
        <pc:chgData name="JUAN CAMILO FLOREZ PANA" userId="S::jflorez83312@universidadean.edu.co::5c75c24b-0022-44cf-9cfd-65811625553e" providerId="AD" clId="Web-{56F13250-58AE-E355-ABA6-C5C23606892F}" dt="2024-11-28T18:58:03.034" v="238" actId="20577"/>
        <pc:sldMkLst>
          <pc:docMk/>
          <pc:sldMk cId="4233818019" sldId="258"/>
        </pc:sldMkLst>
        <pc:spChg chg="add mod">
          <ac:chgData name="JUAN CAMILO FLOREZ PANA" userId="S::jflorez83312@universidadean.edu.co::5c75c24b-0022-44cf-9cfd-65811625553e" providerId="AD" clId="Web-{56F13250-58AE-E355-ABA6-C5C23606892F}" dt="2024-11-28T18:54:36.417" v="236" actId="1076"/>
          <ac:spMkLst>
            <pc:docMk/>
            <pc:sldMk cId="4233818019" sldId="258"/>
            <ac:spMk id="2" creationId="{97CFD74D-37E2-D643-491E-82EB2DFF6575}"/>
          </ac:spMkLst>
        </pc:spChg>
        <pc:spChg chg="del mod">
          <ac:chgData name="JUAN CAMILO FLOREZ PANA" userId="S::jflorez83312@universidadean.edu.co::5c75c24b-0022-44cf-9cfd-65811625553e" providerId="AD" clId="Web-{56F13250-58AE-E355-ABA6-C5C23606892F}" dt="2024-11-28T18:54:04.229" v="225"/>
          <ac:spMkLst>
            <pc:docMk/>
            <pc:sldMk cId="4233818019" sldId="258"/>
            <ac:spMk id="10" creationId="{1EEBCB78-3750-2419-B5AE-3284F5EA03F1}"/>
          </ac:spMkLst>
        </pc:spChg>
        <pc:spChg chg="mod">
          <ac:chgData name="JUAN CAMILO FLOREZ PANA" userId="S::jflorez83312@universidadean.edu.co::5c75c24b-0022-44cf-9cfd-65811625553e" providerId="AD" clId="Web-{56F13250-58AE-E355-ABA6-C5C23606892F}" dt="2024-11-28T18:58:03.034" v="238" actId="20577"/>
          <ac:spMkLst>
            <pc:docMk/>
            <pc:sldMk cId="4233818019" sldId="258"/>
            <ac:spMk id="14" creationId="{76164B46-1811-980D-398D-F2C63E8C81D2}"/>
          </ac:spMkLst>
        </pc:spChg>
      </pc:sldChg>
      <pc:sldChg chg="modSp">
        <pc:chgData name="JUAN CAMILO FLOREZ PANA" userId="S::jflorez83312@universidadean.edu.co::5c75c24b-0022-44cf-9cfd-65811625553e" providerId="AD" clId="Web-{56F13250-58AE-E355-ABA6-C5C23606892F}" dt="2024-11-28T19:02:51.060" v="369"/>
        <pc:sldMkLst>
          <pc:docMk/>
          <pc:sldMk cId="586367438" sldId="269"/>
        </pc:sldMkLst>
        <pc:graphicFrameChg chg="mod modGraphic">
          <ac:chgData name="JUAN CAMILO FLOREZ PANA" userId="S::jflorez83312@universidadean.edu.co::5c75c24b-0022-44cf-9cfd-65811625553e" providerId="AD" clId="Web-{56F13250-58AE-E355-ABA6-C5C23606892F}" dt="2024-11-28T19:02:51.060" v="369"/>
          <ac:graphicFrameMkLst>
            <pc:docMk/>
            <pc:sldMk cId="586367438" sldId="269"/>
            <ac:graphicFrameMk id="4" creationId="{8FCC9DD2-E56A-6A1A-A0A2-7FB1779281D8}"/>
          </ac:graphicFrameMkLst>
        </pc:graphicFrameChg>
      </pc:sldChg>
      <pc:sldChg chg="modSp">
        <pc:chgData name="JUAN CAMILO FLOREZ PANA" userId="S::jflorez83312@universidadean.edu.co::5c75c24b-0022-44cf-9cfd-65811625553e" providerId="AD" clId="Web-{56F13250-58AE-E355-ABA6-C5C23606892F}" dt="2024-11-28T18:32:39.434" v="11" actId="20577"/>
        <pc:sldMkLst>
          <pc:docMk/>
          <pc:sldMk cId="3121038252" sldId="271"/>
        </pc:sldMkLst>
        <pc:spChg chg="mod">
          <ac:chgData name="JUAN CAMILO FLOREZ PANA" userId="S::jflorez83312@universidadean.edu.co::5c75c24b-0022-44cf-9cfd-65811625553e" providerId="AD" clId="Web-{56F13250-58AE-E355-ABA6-C5C23606892F}" dt="2024-11-28T18:32:39.434" v="11" actId="20577"/>
          <ac:spMkLst>
            <pc:docMk/>
            <pc:sldMk cId="3121038252" sldId="271"/>
            <ac:spMk id="12" creationId="{15BD4021-B294-8929-B636-4275663E2B2B}"/>
          </ac:spMkLst>
        </pc:spChg>
      </pc:sldChg>
      <pc:sldChg chg="modSp">
        <pc:chgData name="JUAN CAMILO FLOREZ PANA" userId="S::jflorez83312@universidadean.edu.co::5c75c24b-0022-44cf-9cfd-65811625553e" providerId="AD" clId="Web-{56F13250-58AE-E355-ABA6-C5C23606892F}" dt="2024-11-28T19:13:01.281" v="823" actId="1076"/>
        <pc:sldMkLst>
          <pc:docMk/>
          <pc:sldMk cId="285933180" sldId="276"/>
        </pc:sldMkLst>
        <pc:spChg chg="mod">
          <ac:chgData name="JUAN CAMILO FLOREZ PANA" userId="S::jflorez83312@universidadean.edu.co::5c75c24b-0022-44cf-9cfd-65811625553e" providerId="AD" clId="Web-{56F13250-58AE-E355-ABA6-C5C23606892F}" dt="2024-11-28T19:13:01.249" v="822" actId="1076"/>
          <ac:spMkLst>
            <pc:docMk/>
            <pc:sldMk cId="285933180" sldId="276"/>
            <ac:spMk id="5" creationId="{CB482AA7-B948-E532-AEEF-F531F936D517}"/>
          </ac:spMkLst>
        </pc:spChg>
        <pc:graphicFrameChg chg="mod modGraphic">
          <ac:chgData name="JUAN CAMILO FLOREZ PANA" userId="S::jflorez83312@universidadean.edu.co::5c75c24b-0022-44cf-9cfd-65811625553e" providerId="AD" clId="Web-{56F13250-58AE-E355-ABA6-C5C23606892F}" dt="2024-11-28T19:13:01.281" v="823" actId="1076"/>
          <ac:graphicFrameMkLst>
            <pc:docMk/>
            <pc:sldMk cId="285933180" sldId="276"/>
            <ac:graphicFrameMk id="4" creationId="{E709E954-DE04-84CC-7A9C-F6E45C939EAB}"/>
          </ac:graphicFrameMkLst>
        </pc:graphicFrameChg>
        <pc:graphicFrameChg chg="mod modGraphic">
          <ac:chgData name="JUAN CAMILO FLOREZ PANA" userId="S::jflorez83312@universidadean.edu.co::5c75c24b-0022-44cf-9cfd-65811625553e" providerId="AD" clId="Web-{56F13250-58AE-E355-ABA6-C5C23606892F}" dt="2024-11-28T19:09:49.090" v="674"/>
          <ac:graphicFrameMkLst>
            <pc:docMk/>
            <pc:sldMk cId="285933180" sldId="276"/>
            <ac:graphicFrameMk id="7" creationId="{9A5FF72D-1BF3-4EDE-5A8A-4F6ABF0E7BF5}"/>
          </ac:graphicFrameMkLst>
        </pc:graphicFrameChg>
      </pc:sldChg>
      <pc:sldChg chg="addSp delSp modSp add replId">
        <pc:chgData name="JUAN CAMILO FLOREZ PANA" userId="S::jflorez83312@universidadean.edu.co::5c75c24b-0022-44cf-9cfd-65811625553e" providerId="AD" clId="Web-{56F13250-58AE-E355-ABA6-C5C23606892F}" dt="2024-11-28T19:20:39.362" v="1185" actId="20577"/>
        <pc:sldMkLst>
          <pc:docMk/>
          <pc:sldMk cId="3338704097" sldId="277"/>
        </pc:sldMkLst>
        <pc:spChg chg="del">
          <ac:chgData name="JUAN CAMILO FLOREZ PANA" userId="S::jflorez83312@universidadean.edu.co::5c75c24b-0022-44cf-9cfd-65811625553e" providerId="AD" clId="Web-{56F13250-58AE-E355-ABA6-C5C23606892F}" dt="2024-11-28T19:14:19.709" v="884"/>
          <ac:spMkLst>
            <pc:docMk/>
            <pc:sldMk cId="3338704097" sldId="277"/>
            <ac:spMk id="5" creationId="{CB482AA7-B948-E532-AEEF-F531F936D517}"/>
          </ac:spMkLst>
        </pc:spChg>
        <pc:spChg chg="add mod">
          <ac:chgData name="JUAN CAMILO FLOREZ PANA" userId="S::jflorez83312@universidadean.edu.co::5c75c24b-0022-44cf-9cfd-65811625553e" providerId="AD" clId="Web-{56F13250-58AE-E355-ABA6-C5C23606892F}" dt="2024-11-28T19:20:39.362" v="1185" actId="20577"/>
          <ac:spMkLst>
            <pc:docMk/>
            <pc:sldMk cId="3338704097" sldId="277"/>
            <ac:spMk id="6" creationId="{BB53D186-6264-3354-FFF3-A2A5E58F9B3E}"/>
          </ac:spMkLst>
        </pc:spChg>
        <pc:spChg chg="del mod">
          <ac:chgData name="JUAN CAMILO FLOREZ PANA" userId="S::jflorez83312@universidadean.edu.co::5c75c24b-0022-44cf-9cfd-65811625553e" providerId="AD" clId="Web-{56F13250-58AE-E355-ABA6-C5C23606892F}" dt="2024-11-28T19:13:25.675" v="826"/>
          <ac:spMkLst>
            <pc:docMk/>
            <pc:sldMk cId="3338704097" sldId="277"/>
            <ac:spMk id="9" creationId="{28ECB8D1-2421-90BF-47C7-5CC73B3D54BE}"/>
          </ac:spMkLst>
        </pc:spChg>
        <pc:graphicFrameChg chg="del">
          <ac:chgData name="JUAN CAMILO FLOREZ PANA" userId="S::jflorez83312@universidadean.edu.co::5c75c24b-0022-44cf-9cfd-65811625553e" providerId="AD" clId="Web-{56F13250-58AE-E355-ABA6-C5C23606892F}" dt="2024-11-28T19:14:19.709" v="885"/>
          <ac:graphicFrameMkLst>
            <pc:docMk/>
            <pc:sldMk cId="3338704097" sldId="277"/>
            <ac:graphicFrameMk id="4" creationId="{E709E954-DE04-84CC-7A9C-F6E45C939EAB}"/>
          </ac:graphicFrameMkLst>
        </pc:graphicFrameChg>
        <pc:graphicFrameChg chg="mod modGraphic">
          <ac:chgData name="JUAN CAMILO FLOREZ PANA" userId="S::jflorez83312@universidadean.edu.co::5c75c24b-0022-44cf-9cfd-65811625553e" providerId="AD" clId="Web-{56F13250-58AE-E355-ABA6-C5C23606892F}" dt="2024-11-28T19:14:11.224" v="883"/>
          <ac:graphicFrameMkLst>
            <pc:docMk/>
            <pc:sldMk cId="3338704097" sldId="277"/>
            <ac:graphicFrameMk id="7" creationId="{9A5FF72D-1BF3-4EDE-5A8A-4F6ABF0E7BF5}"/>
          </ac:graphicFrameMkLst>
        </pc:graphicFrameChg>
      </pc:sldChg>
    </pc:docChg>
  </pc:docChgLst>
  <pc:docChgLst>
    <pc:chgData name="ANDRES FELIPE CEPEDA NIETO" userId="4dbc5d07-59be-4623-adc3-474cdc2ecb7d" providerId="ADAL" clId="{7F236D95-8CF9-4F9F-BB26-903E3E0CC69E}"/>
    <pc:docChg chg="undo custSel addSld modSld sldOrd">
      <pc:chgData name="ANDRES FELIPE CEPEDA NIETO" userId="4dbc5d07-59be-4623-adc3-474cdc2ecb7d" providerId="ADAL" clId="{7F236D95-8CF9-4F9F-BB26-903E3E0CC69E}" dt="2024-12-03T00:59:39.166" v="687" actId="478"/>
      <pc:docMkLst>
        <pc:docMk/>
      </pc:docMkLst>
      <pc:sldChg chg="modSp mod">
        <pc:chgData name="ANDRES FELIPE CEPEDA NIETO" userId="4dbc5d07-59be-4623-adc3-474cdc2ecb7d" providerId="ADAL" clId="{7F236D95-8CF9-4F9F-BB26-903E3E0CC69E}" dt="2024-11-28T04:29:55.832" v="237" actId="20577"/>
        <pc:sldMkLst>
          <pc:docMk/>
          <pc:sldMk cId="4233818019" sldId="258"/>
        </pc:sldMkLst>
        <pc:spChg chg="mod">
          <ac:chgData name="ANDRES FELIPE CEPEDA NIETO" userId="4dbc5d07-59be-4623-adc3-474cdc2ecb7d" providerId="ADAL" clId="{7F236D95-8CF9-4F9F-BB26-903E3E0CC69E}" dt="2024-11-28T04:29:55.832" v="237" actId="20577"/>
          <ac:spMkLst>
            <pc:docMk/>
            <pc:sldMk cId="4233818019" sldId="258"/>
            <ac:spMk id="9" creationId="{1EEBCB78-3750-2419-B5AE-3284F5EA03F1}"/>
          </ac:spMkLst>
        </pc:spChg>
      </pc:sldChg>
      <pc:sldChg chg="modSp mod">
        <pc:chgData name="ANDRES FELIPE CEPEDA NIETO" userId="4dbc5d07-59be-4623-adc3-474cdc2ecb7d" providerId="ADAL" clId="{7F236D95-8CF9-4F9F-BB26-903E3E0CC69E}" dt="2024-11-28T04:48:41.822" v="495" actId="20577"/>
        <pc:sldMkLst>
          <pc:docMk/>
          <pc:sldMk cId="1614130263" sldId="262"/>
        </pc:sldMkLst>
        <pc:spChg chg="mod">
          <ac:chgData name="ANDRES FELIPE CEPEDA NIETO" userId="4dbc5d07-59be-4623-adc3-474cdc2ecb7d" providerId="ADAL" clId="{7F236D95-8CF9-4F9F-BB26-903E3E0CC69E}" dt="2024-11-28T04:48:14.245" v="489"/>
          <ac:spMkLst>
            <pc:docMk/>
            <pc:sldMk cId="1614130263" sldId="262"/>
            <ac:spMk id="8" creationId="{BE879EA1-A995-4B8A-4B7A-344A19444BBB}"/>
          </ac:spMkLst>
        </pc:spChg>
        <pc:spChg chg="mod">
          <ac:chgData name="ANDRES FELIPE CEPEDA NIETO" userId="4dbc5d07-59be-4623-adc3-474cdc2ecb7d" providerId="ADAL" clId="{7F236D95-8CF9-4F9F-BB26-903E3E0CC69E}" dt="2024-11-28T04:29:40.231" v="211" actId="20577"/>
          <ac:spMkLst>
            <pc:docMk/>
            <pc:sldMk cId="1614130263" sldId="262"/>
            <ac:spMk id="9" creationId="{1EEBCB78-3750-2419-B5AE-3284F5EA03F1}"/>
          </ac:spMkLst>
        </pc:spChg>
        <pc:spChg chg="mod">
          <ac:chgData name="ANDRES FELIPE CEPEDA NIETO" userId="4dbc5d07-59be-4623-adc3-474cdc2ecb7d" providerId="ADAL" clId="{7F236D95-8CF9-4F9F-BB26-903E3E0CC69E}" dt="2024-11-28T04:48:41.822" v="495" actId="20577"/>
          <ac:spMkLst>
            <pc:docMk/>
            <pc:sldMk cId="1614130263" sldId="262"/>
            <ac:spMk id="10" creationId="{1EEBCB78-3750-2419-B5AE-3284F5EA03F1}"/>
          </ac:spMkLst>
        </pc:spChg>
      </pc:sldChg>
      <pc:sldChg chg="modSp mod">
        <pc:chgData name="ANDRES FELIPE CEPEDA NIETO" userId="4dbc5d07-59be-4623-adc3-474cdc2ecb7d" providerId="ADAL" clId="{7F236D95-8CF9-4F9F-BB26-903E3E0CC69E}" dt="2024-11-28T04:31:55.657" v="420" actId="20577"/>
        <pc:sldMkLst>
          <pc:docMk/>
          <pc:sldMk cId="1591618434" sldId="264"/>
        </pc:sldMkLst>
        <pc:spChg chg="mod">
          <ac:chgData name="ANDRES FELIPE CEPEDA NIETO" userId="4dbc5d07-59be-4623-adc3-474cdc2ecb7d" providerId="ADAL" clId="{7F236D95-8CF9-4F9F-BB26-903E3E0CC69E}" dt="2024-11-28T04:31:55.657" v="420" actId="20577"/>
          <ac:spMkLst>
            <pc:docMk/>
            <pc:sldMk cId="1591618434" sldId="264"/>
            <ac:spMk id="18" creationId="{1EEBCB78-3750-2419-B5AE-3284F5EA03F1}"/>
          </ac:spMkLst>
        </pc:spChg>
      </pc:sldChg>
      <pc:sldChg chg="addSp delSp modSp mod">
        <pc:chgData name="ANDRES FELIPE CEPEDA NIETO" userId="4dbc5d07-59be-4623-adc3-474cdc2ecb7d" providerId="ADAL" clId="{7F236D95-8CF9-4F9F-BB26-903E3E0CC69E}" dt="2024-11-28T16:38:22.064" v="621" actId="20577"/>
        <pc:sldMkLst>
          <pc:docMk/>
          <pc:sldMk cId="3132440935" sldId="268"/>
        </pc:sldMkLst>
        <pc:spChg chg="add">
          <ac:chgData name="ANDRES FELIPE CEPEDA NIETO" userId="4dbc5d07-59be-4623-adc3-474cdc2ecb7d" providerId="ADAL" clId="{7F236D95-8CF9-4F9F-BB26-903E3E0CC69E}" dt="2024-11-28T04:40:16.664" v="460"/>
          <ac:spMkLst>
            <pc:docMk/>
            <pc:sldMk cId="3132440935" sldId="268"/>
            <ac:spMk id="3" creationId="{AF8F280D-5310-252D-2D7D-316482BB464F}"/>
          </ac:spMkLst>
        </pc:spChg>
        <pc:spChg chg="mod">
          <ac:chgData name="ANDRES FELIPE CEPEDA NIETO" userId="4dbc5d07-59be-4623-adc3-474cdc2ecb7d" providerId="ADAL" clId="{7F236D95-8CF9-4F9F-BB26-903E3E0CC69E}" dt="2024-11-28T16:38:22.064" v="621" actId="20577"/>
          <ac:spMkLst>
            <pc:docMk/>
            <pc:sldMk cId="3132440935" sldId="268"/>
            <ac:spMk id="6" creationId="{BE879EA1-A995-4B8A-4B7A-344A19444BBB}"/>
          </ac:spMkLst>
        </pc:spChg>
        <pc:spChg chg="mod">
          <ac:chgData name="ANDRES FELIPE CEPEDA NIETO" userId="4dbc5d07-59be-4623-adc3-474cdc2ecb7d" providerId="ADAL" clId="{7F236D95-8CF9-4F9F-BB26-903E3E0CC69E}" dt="2024-11-28T14:49:44.043" v="527" actId="1037"/>
          <ac:spMkLst>
            <pc:docMk/>
            <pc:sldMk cId="3132440935" sldId="268"/>
            <ac:spMk id="7" creationId="{1EEBCB78-3750-2419-B5AE-3284F5EA03F1}"/>
          </ac:spMkLst>
        </pc:spChg>
        <pc:spChg chg="mod">
          <ac:chgData name="ANDRES FELIPE CEPEDA NIETO" userId="4dbc5d07-59be-4623-adc3-474cdc2ecb7d" providerId="ADAL" clId="{7F236D95-8CF9-4F9F-BB26-903E3E0CC69E}" dt="2024-11-28T14:49:44.043" v="527" actId="1037"/>
          <ac:spMkLst>
            <pc:docMk/>
            <pc:sldMk cId="3132440935" sldId="268"/>
            <ac:spMk id="8" creationId="{1EEBCB78-3750-2419-B5AE-3284F5EA03F1}"/>
          </ac:spMkLst>
        </pc:spChg>
        <pc:picChg chg="add del mod">
          <ac:chgData name="ANDRES FELIPE CEPEDA NIETO" userId="4dbc5d07-59be-4623-adc3-474cdc2ecb7d" providerId="ADAL" clId="{7F236D95-8CF9-4F9F-BB26-903E3E0CC69E}" dt="2024-11-28T04:42:47.942" v="472" actId="478"/>
          <ac:picMkLst>
            <pc:docMk/>
            <pc:sldMk cId="3132440935" sldId="268"/>
            <ac:picMk id="10" creationId="{0B28D4C3-24A5-7691-6EDE-78DC9845D605}"/>
          </ac:picMkLst>
        </pc:picChg>
        <pc:picChg chg="add del mod">
          <ac:chgData name="ANDRES FELIPE CEPEDA NIETO" userId="4dbc5d07-59be-4623-adc3-474cdc2ecb7d" providerId="ADAL" clId="{7F236D95-8CF9-4F9F-BB26-903E3E0CC69E}" dt="2024-11-28T04:43:00.008" v="476" actId="478"/>
          <ac:picMkLst>
            <pc:docMk/>
            <pc:sldMk cId="3132440935" sldId="268"/>
            <ac:picMk id="12" creationId="{D69C9246-3ECE-952C-93FE-E646BF50DE4B}"/>
          </ac:picMkLst>
        </pc:picChg>
        <pc:picChg chg="add del mod modCrop">
          <ac:chgData name="ANDRES FELIPE CEPEDA NIETO" userId="4dbc5d07-59be-4623-adc3-474cdc2ecb7d" providerId="ADAL" clId="{7F236D95-8CF9-4F9F-BB26-903E3E0CC69E}" dt="2024-11-28T14:49:52.118" v="529" actId="1076"/>
          <ac:picMkLst>
            <pc:docMk/>
            <pc:sldMk cId="3132440935" sldId="268"/>
            <ac:picMk id="14" creationId="{23F4E423-8CB5-1712-A902-08A677721E02}"/>
          </ac:picMkLst>
        </pc:picChg>
        <pc:picChg chg="add del mod">
          <ac:chgData name="ANDRES FELIPE CEPEDA NIETO" userId="4dbc5d07-59be-4623-adc3-474cdc2ecb7d" providerId="ADAL" clId="{7F236D95-8CF9-4F9F-BB26-903E3E0CC69E}" dt="2024-11-28T04:42:37.330" v="466" actId="478"/>
          <ac:picMkLst>
            <pc:docMk/>
            <pc:sldMk cId="3132440935" sldId="268"/>
            <ac:picMk id="1027" creationId="{808DD759-B675-5522-F73B-FF7F5F5B0D85}"/>
          </ac:picMkLst>
        </pc:picChg>
        <pc:picChg chg="add del">
          <ac:chgData name="ANDRES FELIPE CEPEDA NIETO" userId="4dbc5d07-59be-4623-adc3-474cdc2ecb7d" providerId="ADAL" clId="{7F236D95-8CF9-4F9F-BB26-903E3E0CC69E}" dt="2024-11-28T04:42:40.098" v="468" actId="478"/>
          <ac:picMkLst>
            <pc:docMk/>
            <pc:sldMk cId="3132440935" sldId="268"/>
            <ac:picMk id="1029" creationId="{ACBF64D5-E35D-EBA5-B97F-97FF10DA48F5}"/>
          </ac:picMkLst>
        </pc:picChg>
        <pc:picChg chg="add mod">
          <ac:chgData name="ANDRES FELIPE CEPEDA NIETO" userId="4dbc5d07-59be-4623-adc3-474cdc2ecb7d" providerId="ADAL" clId="{7F236D95-8CF9-4F9F-BB26-903E3E0CC69E}" dt="2024-11-28T14:48:31.376" v="505" actId="14100"/>
          <ac:picMkLst>
            <pc:docMk/>
            <pc:sldMk cId="3132440935" sldId="268"/>
            <ac:picMk id="1031" creationId="{3899D7D8-322A-9F20-A598-AC799FB2A14A}"/>
          </ac:picMkLst>
        </pc:picChg>
      </pc:sldChg>
      <pc:sldChg chg="addSp modSp mod">
        <pc:chgData name="ANDRES FELIPE CEPEDA NIETO" userId="4dbc5d07-59be-4623-adc3-474cdc2ecb7d" providerId="ADAL" clId="{7F236D95-8CF9-4F9F-BB26-903E3E0CC69E}" dt="2024-11-28T16:28:03.091" v="561"/>
        <pc:sldMkLst>
          <pc:docMk/>
          <pc:sldMk cId="586367438" sldId="269"/>
        </pc:sldMkLst>
        <pc:spChg chg="add mod">
          <ac:chgData name="ANDRES FELIPE CEPEDA NIETO" userId="4dbc5d07-59be-4623-adc3-474cdc2ecb7d" providerId="ADAL" clId="{7F236D95-8CF9-4F9F-BB26-903E3E0CC69E}" dt="2024-11-28T16:20:54.020" v="546" actId="1076"/>
          <ac:spMkLst>
            <pc:docMk/>
            <pc:sldMk cId="586367438" sldId="269"/>
            <ac:spMk id="3" creationId="{990D0D07-CF53-A798-A0FF-DD81FFBCB106}"/>
          </ac:spMkLst>
        </pc:spChg>
        <pc:spChg chg="add mod">
          <ac:chgData name="ANDRES FELIPE CEPEDA NIETO" userId="4dbc5d07-59be-4623-adc3-474cdc2ecb7d" providerId="ADAL" clId="{7F236D95-8CF9-4F9F-BB26-903E3E0CC69E}" dt="2024-11-28T16:28:03.091" v="561"/>
          <ac:spMkLst>
            <pc:docMk/>
            <pc:sldMk cId="586367438" sldId="269"/>
            <ac:spMk id="5" creationId="{4B2091BC-11A5-124C-5277-5283A6A7F700}"/>
          </ac:spMkLst>
        </pc:spChg>
        <pc:spChg chg="mod">
          <ac:chgData name="ANDRES FELIPE CEPEDA NIETO" userId="4dbc5d07-59be-4623-adc3-474cdc2ecb7d" providerId="ADAL" clId="{7F236D95-8CF9-4F9F-BB26-903E3E0CC69E}" dt="2024-11-28T04:31:49.430" v="404" actId="20577"/>
          <ac:spMkLst>
            <pc:docMk/>
            <pc:sldMk cId="586367438" sldId="269"/>
            <ac:spMk id="8" creationId="{1EEBCB78-3750-2419-B5AE-3284F5EA03F1}"/>
          </ac:spMkLst>
        </pc:spChg>
        <pc:graphicFrameChg chg="add mod modGraphic">
          <ac:chgData name="ANDRES FELIPE CEPEDA NIETO" userId="4dbc5d07-59be-4623-adc3-474cdc2ecb7d" providerId="ADAL" clId="{7F236D95-8CF9-4F9F-BB26-903E3E0CC69E}" dt="2024-11-28T16:21:40.266" v="552" actId="14734"/>
          <ac:graphicFrameMkLst>
            <pc:docMk/>
            <pc:sldMk cId="586367438" sldId="269"/>
            <ac:graphicFrameMk id="4" creationId="{8FCC9DD2-E56A-6A1A-A0A2-7FB1779281D8}"/>
          </ac:graphicFrameMkLst>
        </pc:graphicFrameChg>
        <pc:graphicFrameChg chg="mod modGraphic">
          <ac:chgData name="ANDRES FELIPE CEPEDA NIETO" userId="4dbc5d07-59be-4623-adc3-474cdc2ecb7d" providerId="ADAL" clId="{7F236D95-8CF9-4F9F-BB26-903E3E0CC69E}" dt="2024-11-28T16:21:17.639" v="549" actId="2165"/>
          <ac:graphicFrameMkLst>
            <pc:docMk/>
            <pc:sldMk cId="586367438" sldId="269"/>
            <ac:graphicFrameMk id="7" creationId="{00000000-0000-0000-0000-000000000000}"/>
          </ac:graphicFrameMkLst>
        </pc:graphicFrameChg>
      </pc:sldChg>
      <pc:sldChg chg="addSp delSp modSp mod">
        <pc:chgData name="ANDRES FELIPE CEPEDA NIETO" userId="4dbc5d07-59be-4623-adc3-474cdc2ecb7d" providerId="ADAL" clId="{7F236D95-8CF9-4F9F-BB26-903E3E0CC69E}" dt="2024-11-28T17:34:13.536" v="680" actId="1076"/>
        <pc:sldMkLst>
          <pc:docMk/>
          <pc:sldMk cId="995943842" sldId="270"/>
        </pc:sldMkLst>
        <pc:spChg chg="add del mod">
          <ac:chgData name="ANDRES FELIPE CEPEDA NIETO" userId="4dbc5d07-59be-4623-adc3-474cdc2ecb7d" providerId="ADAL" clId="{7F236D95-8CF9-4F9F-BB26-903E3E0CC69E}" dt="2024-11-28T17:28:32.167" v="627" actId="478"/>
          <ac:spMkLst>
            <pc:docMk/>
            <pc:sldMk cId="995943842" sldId="270"/>
            <ac:spMk id="3" creationId="{0C93E65B-20B2-E56E-1D83-9D3177A778A3}"/>
          </ac:spMkLst>
        </pc:spChg>
        <pc:spChg chg="del mod">
          <ac:chgData name="ANDRES FELIPE CEPEDA NIETO" userId="4dbc5d07-59be-4623-adc3-474cdc2ecb7d" providerId="ADAL" clId="{7F236D95-8CF9-4F9F-BB26-903E3E0CC69E}" dt="2024-11-28T17:29:21.416" v="630" actId="478"/>
          <ac:spMkLst>
            <pc:docMk/>
            <pc:sldMk cId="995943842" sldId="270"/>
            <ac:spMk id="4" creationId="{0B344D06-E923-54D7-8D63-1EE74D25CB4C}"/>
          </ac:spMkLst>
        </pc:spChg>
        <pc:spChg chg="add mod">
          <ac:chgData name="ANDRES FELIPE CEPEDA NIETO" userId="4dbc5d07-59be-4623-adc3-474cdc2ecb7d" providerId="ADAL" clId="{7F236D95-8CF9-4F9F-BB26-903E3E0CC69E}" dt="2024-11-28T17:32:22.619" v="662" actId="1076"/>
          <ac:spMkLst>
            <pc:docMk/>
            <pc:sldMk cId="995943842" sldId="270"/>
            <ac:spMk id="5" creationId="{265FA1DE-829F-4AC5-11A0-831E20FECAF3}"/>
          </ac:spMkLst>
        </pc:spChg>
        <pc:spChg chg="add mod">
          <ac:chgData name="ANDRES FELIPE CEPEDA NIETO" userId="4dbc5d07-59be-4623-adc3-474cdc2ecb7d" providerId="ADAL" clId="{7F236D95-8CF9-4F9F-BB26-903E3E0CC69E}" dt="2024-11-28T17:32:54.411" v="668" actId="20577"/>
          <ac:spMkLst>
            <pc:docMk/>
            <pc:sldMk cId="995943842" sldId="270"/>
            <ac:spMk id="6" creationId="{D5BB2B9D-CF3F-DE6D-75F6-39F431F6B12B}"/>
          </ac:spMkLst>
        </pc:spChg>
        <pc:spChg chg="mod">
          <ac:chgData name="ANDRES FELIPE CEPEDA NIETO" userId="4dbc5d07-59be-4623-adc3-474cdc2ecb7d" providerId="ADAL" clId="{7F236D95-8CF9-4F9F-BB26-903E3E0CC69E}" dt="2024-11-28T17:30:54.715" v="651" actId="14100"/>
          <ac:spMkLst>
            <pc:docMk/>
            <pc:sldMk cId="995943842" sldId="270"/>
            <ac:spMk id="7" creationId="{9653C139-888C-8ED9-DFD3-2B3502EAC8C8}"/>
          </ac:spMkLst>
        </pc:spChg>
        <pc:spChg chg="mod">
          <ac:chgData name="ANDRES FELIPE CEPEDA NIETO" userId="4dbc5d07-59be-4623-adc3-474cdc2ecb7d" providerId="ADAL" clId="{7F236D95-8CF9-4F9F-BB26-903E3E0CC69E}" dt="2024-11-28T17:31:00.040" v="652" actId="1076"/>
          <ac:spMkLst>
            <pc:docMk/>
            <pc:sldMk cId="995943842" sldId="270"/>
            <ac:spMk id="8" creationId="{CB0436AA-6ED4-8B3E-A9FC-A5622B6BD62D}"/>
          </ac:spMkLst>
        </pc:spChg>
        <pc:spChg chg="mod">
          <ac:chgData name="ANDRES FELIPE CEPEDA NIETO" userId="4dbc5d07-59be-4623-adc3-474cdc2ecb7d" providerId="ADAL" clId="{7F236D95-8CF9-4F9F-BB26-903E3E0CC69E}" dt="2024-11-28T17:31:37.352" v="655"/>
          <ac:spMkLst>
            <pc:docMk/>
            <pc:sldMk cId="995943842" sldId="270"/>
            <ac:spMk id="9" creationId="{FBE58747-F5A4-6A8A-B47E-B5456A6F4A11}"/>
          </ac:spMkLst>
        </pc:spChg>
        <pc:spChg chg="mod">
          <ac:chgData name="ANDRES FELIPE CEPEDA NIETO" userId="4dbc5d07-59be-4623-adc3-474cdc2ecb7d" providerId="ADAL" clId="{7F236D95-8CF9-4F9F-BB26-903E3E0CC69E}" dt="2024-11-28T17:32:45.878" v="666" actId="1076"/>
          <ac:spMkLst>
            <pc:docMk/>
            <pc:sldMk cId="995943842" sldId="270"/>
            <ac:spMk id="10" creationId="{5BDD31C8-3950-1517-98BF-6C07695109D0}"/>
          </ac:spMkLst>
        </pc:spChg>
        <pc:spChg chg="del mod">
          <ac:chgData name="ANDRES FELIPE CEPEDA NIETO" userId="4dbc5d07-59be-4623-adc3-474cdc2ecb7d" providerId="ADAL" clId="{7F236D95-8CF9-4F9F-BB26-903E3E0CC69E}" dt="2024-11-28T17:30:03.113" v="638" actId="478"/>
          <ac:spMkLst>
            <pc:docMk/>
            <pc:sldMk cId="995943842" sldId="270"/>
            <ac:spMk id="11" creationId="{C0D5E344-5F16-D65B-9D17-4A8C231646F9}"/>
          </ac:spMkLst>
        </pc:spChg>
        <pc:spChg chg="del mod">
          <ac:chgData name="ANDRES FELIPE CEPEDA NIETO" userId="4dbc5d07-59be-4623-adc3-474cdc2ecb7d" providerId="ADAL" clId="{7F236D95-8CF9-4F9F-BB26-903E3E0CC69E}" dt="2024-11-28T17:30:03.113" v="638" actId="478"/>
          <ac:spMkLst>
            <pc:docMk/>
            <pc:sldMk cId="995943842" sldId="270"/>
            <ac:spMk id="12" creationId="{423B8F34-DD89-E6A7-28FA-14E7B78D9C85}"/>
          </ac:spMkLst>
        </pc:spChg>
        <pc:spChg chg="del mod">
          <ac:chgData name="ANDRES FELIPE CEPEDA NIETO" userId="4dbc5d07-59be-4623-adc3-474cdc2ecb7d" providerId="ADAL" clId="{7F236D95-8CF9-4F9F-BB26-903E3E0CC69E}" dt="2024-11-28T17:30:03.113" v="638" actId="478"/>
          <ac:spMkLst>
            <pc:docMk/>
            <pc:sldMk cId="995943842" sldId="270"/>
            <ac:spMk id="13" creationId="{62AB7533-5116-23A7-C842-48AEFBC4A879}"/>
          </ac:spMkLst>
        </pc:spChg>
        <pc:spChg chg="del mod">
          <ac:chgData name="ANDRES FELIPE CEPEDA NIETO" userId="4dbc5d07-59be-4623-adc3-474cdc2ecb7d" providerId="ADAL" clId="{7F236D95-8CF9-4F9F-BB26-903E3E0CC69E}" dt="2024-11-28T17:30:03.113" v="638" actId="478"/>
          <ac:spMkLst>
            <pc:docMk/>
            <pc:sldMk cId="995943842" sldId="270"/>
            <ac:spMk id="14" creationId="{21D822EC-113F-EC5F-6E6C-8F2C027EDAB6}"/>
          </ac:spMkLst>
        </pc:spChg>
        <pc:spChg chg="add mod">
          <ac:chgData name="ANDRES FELIPE CEPEDA NIETO" userId="4dbc5d07-59be-4623-adc3-474cdc2ecb7d" providerId="ADAL" clId="{7F236D95-8CF9-4F9F-BB26-903E3E0CC69E}" dt="2024-11-28T17:33:19.100" v="670"/>
          <ac:spMkLst>
            <pc:docMk/>
            <pc:sldMk cId="995943842" sldId="270"/>
            <ac:spMk id="15" creationId="{852A93D4-07A8-ADBD-4E91-FE4563019A31}"/>
          </ac:spMkLst>
        </pc:spChg>
        <pc:spChg chg="add mod">
          <ac:chgData name="ANDRES FELIPE CEPEDA NIETO" userId="4dbc5d07-59be-4623-adc3-474cdc2ecb7d" providerId="ADAL" clId="{7F236D95-8CF9-4F9F-BB26-903E3E0CC69E}" dt="2024-11-28T17:33:07.947" v="669"/>
          <ac:spMkLst>
            <pc:docMk/>
            <pc:sldMk cId="995943842" sldId="270"/>
            <ac:spMk id="16" creationId="{CD41C9D4-04EB-0691-C1B4-DEF8E23271C3}"/>
          </ac:spMkLst>
        </pc:spChg>
        <pc:spChg chg="add mod">
          <ac:chgData name="ANDRES FELIPE CEPEDA NIETO" userId="4dbc5d07-59be-4623-adc3-474cdc2ecb7d" providerId="ADAL" clId="{7F236D95-8CF9-4F9F-BB26-903E3E0CC69E}" dt="2024-11-28T17:33:34.998" v="673" actId="1076"/>
          <ac:spMkLst>
            <pc:docMk/>
            <pc:sldMk cId="995943842" sldId="270"/>
            <ac:spMk id="17" creationId="{5ACDF257-460E-2517-134F-A631E6E0728A}"/>
          </ac:spMkLst>
        </pc:spChg>
        <pc:spChg chg="mod">
          <ac:chgData name="ANDRES FELIPE CEPEDA NIETO" userId="4dbc5d07-59be-4623-adc3-474cdc2ecb7d" providerId="ADAL" clId="{7F236D95-8CF9-4F9F-BB26-903E3E0CC69E}" dt="2024-11-28T17:29:28.915" v="631" actId="1076"/>
          <ac:spMkLst>
            <pc:docMk/>
            <pc:sldMk cId="995943842" sldId="270"/>
            <ac:spMk id="18" creationId="{1EEBCB78-3750-2419-B5AE-3284F5EA03F1}"/>
          </ac:spMkLst>
        </pc:spChg>
        <pc:spChg chg="del mod">
          <ac:chgData name="ANDRES FELIPE CEPEDA NIETO" userId="4dbc5d07-59be-4623-adc3-474cdc2ecb7d" providerId="ADAL" clId="{7F236D95-8CF9-4F9F-BB26-903E3E0CC69E}" dt="2024-11-28T17:29:41.052" v="632" actId="478"/>
          <ac:spMkLst>
            <pc:docMk/>
            <pc:sldMk cId="995943842" sldId="270"/>
            <ac:spMk id="19" creationId="{1EEBCB78-3750-2419-B5AE-3284F5EA03F1}"/>
          </ac:spMkLst>
        </pc:spChg>
        <pc:spChg chg="add mod">
          <ac:chgData name="ANDRES FELIPE CEPEDA NIETO" userId="4dbc5d07-59be-4623-adc3-474cdc2ecb7d" providerId="ADAL" clId="{7F236D95-8CF9-4F9F-BB26-903E3E0CC69E}" dt="2024-11-28T17:33:38.415" v="674" actId="20577"/>
          <ac:spMkLst>
            <pc:docMk/>
            <pc:sldMk cId="995943842" sldId="270"/>
            <ac:spMk id="22" creationId="{770029E8-56EB-A260-52F7-D689E13993F3}"/>
          </ac:spMkLst>
        </pc:spChg>
        <pc:spChg chg="add mod">
          <ac:chgData name="ANDRES FELIPE CEPEDA NIETO" userId="4dbc5d07-59be-4623-adc3-474cdc2ecb7d" providerId="ADAL" clId="{7F236D95-8CF9-4F9F-BB26-903E3E0CC69E}" dt="2024-11-28T17:34:03.377" v="679" actId="14100"/>
          <ac:spMkLst>
            <pc:docMk/>
            <pc:sldMk cId="995943842" sldId="270"/>
            <ac:spMk id="23" creationId="{0F993E84-E958-B951-DAA3-330D96A5470D}"/>
          </ac:spMkLst>
        </pc:spChg>
        <pc:spChg chg="add mod">
          <ac:chgData name="ANDRES FELIPE CEPEDA NIETO" userId="4dbc5d07-59be-4623-adc3-474cdc2ecb7d" providerId="ADAL" clId="{7F236D95-8CF9-4F9F-BB26-903E3E0CC69E}" dt="2024-11-28T17:33:49.481" v="676"/>
          <ac:spMkLst>
            <pc:docMk/>
            <pc:sldMk cId="995943842" sldId="270"/>
            <ac:spMk id="24" creationId="{43001E24-D4D1-38E3-21F5-8A4A82E6DFE7}"/>
          </ac:spMkLst>
        </pc:spChg>
        <pc:spChg chg="add mod">
          <ac:chgData name="ANDRES FELIPE CEPEDA NIETO" userId="4dbc5d07-59be-4623-adc3-474cdc2ecb7d" providerId="ADAL" clId="{7F236D95-8CF9-4F9F-BB26-903E3E0CC69E}" dt="2024-11-28T17:34:13.536" v="680" actId="1076"/>
          <ac:spMkLst>
            <pc:docMk/>
            <pc:sldMk cId="995943842" sldId="270"/>
            <ac:spMk id="25" creationId="{08FAADAE-F8D6-9FF8-5CCE-1BB02271B973}"/>
          </ac:spMkLst>
        </pc:spChg>
        <pc:spChg chg="add mod">
          <ac:chgData name="ANDRES FELIPE CEPEDA NIETO" userId="4dbc5d07-59be-4623-adc3-474cdc2ecb7d" providerId="ADAL" clId="{7F236D95-8CF9-4F9F-BB26-903E3E0CC69E}" dt="2024-11-28T17:34:13.536" v="680" actId="1076"/>
          <ac:spMkLst>
            <pc:docMk/>
            <pc:sldMk cId="995943842" sldId="270"/>
            <ac:spMk id="26" creationId="{1C376D3F-FC46-9C8D-F18D-F481204DE253}"/>
          </ac:spMkLst>
        </pc:spChg>
        <pc:spChg chg="add mod">
          <ac:chgData name="ANDRES FELIPE CEPEDA NIETO" userId="4dbc5d07-59be-4623-adc3-474cdc2ecb7d" providerId="ADAL" clId="{7F236D95-8CF9-4F9F-BB26-903E3E0CC69E}" dt="2024-11-28T17:34:13.536" v="680" actId="1076"/>
          <ac:spMkLst>
            <pc:docMk/>
            <pc:sldMk cId="995943842" sldId="270"/>
            <ac:spMk id="27" creationId="{46E07A97-FB64-33D3-EAE5-57D153AB674B}"/>
          </ac:spMkLst>
        </pc:spChg>
        <pc:spChg chg="add mod">
          <ac:chgData name="ANDRES FELIPE CEPEDA NIETO" userId="4dbc5d07-59be-4623-adc3-474cdc2ecb7d" providerId="ADAL" clId="{7F236D95-8CF9-4F9F-BB26-903E3E0CC69E}" dt="2024-11-28T17:34:13.536" v="680" actId="1076"/>
          <ac:spMkLst>
            <pc:docMk/>
            <pc:sldMk cId="995943842" sldId="270"/>
            <ac:spMk id="28" creationId="{4462597F-A16A-0B1E-7C15-120E047C25A6}"/>
          </ac:spMkLst>
        </pc:spChg>
      </pc:sldChg>
      <pc:sldChg chg="addSp delSp modSp mod">
        <pc:chgData name="ANDRES FELIPE CEPEDA NIETO" userId="4dbc5d07-59be-4623-adc3-474cdc2ecb7d" providerId="ADAL" clId="{7F236D95-8CF9-4F9F-BB26-903E3E0CC69E}" dt="2024-11-28T04:28:53.154" v="155" actId="20577"/>
        <pc:sldMkLst>
          <pc:docMk/>
          <pc:sldMk cId="3121038252" sldId="271"/>
        </pc:sldMkLst>
        <pc:spChg chg="mod">
          <ac:chgData name="ANDRES FELIPE CEPEDA NIETO" userId="4dbc5d07-59be-4623-adc3-474cdc2ecb7d" providerId="ADAL" clId="{7F236D95-8CF9-4F9F-BB26-903E3E0CC69E}" dt="2024-11-28T04:25:12.118" v="10" actId="20577"/>
          <ac:spMkLst>
            <pc:docMk/>
            <pc:sldMk cId="3121038252" sldId="271"/>
            <ac:spMk id="12" creationId="{15BD4021-B294-8929-B636-4275663E2B2B}"/>
          </ac:spMkLst>
        </pc:spChg>
        <pc:spChg chg="mod">
          <ac:chgData name="ANDRES FELIPE CEPEDA NIETO" userId="4dbc5d07-59be-4623-adc3-474cdc2ecb7d" providerId="ADAL" clId="{7F236D95-8CF9-4F9F-BB26-903E3E0CC69E}" dt="2024-11-28T04:28:53.154" v="155" actId="20577"/>
          <ac:spMkLst>
            <pc:docMk/>
            <pc:sldMk cId="3121038252" sldId="271"/>
            <ac:spMk id="13" creationId="{43AFB699-66CF-F66E-1B5E-F0C5BC680104}"/>
          </ac:spMkLst>
        </pc:spChg>
        <pc:picChg chg="add del mod">
          <ac:chgData name="ANDRES FELIPE CEPEDA NIETO" userId="4dbc5d07-59be-4623-adc3-474cdc2ecb7d" providerId="ADAL" clId="{7F236D95-8CF9-4F9F-BB26-903E3E0CC69E}" dt="2024-11-28T04:28:30.435" v="106" actId="478"/>
          <ac:picMkLst>
            <pc:docMk/>
            <pc:sldMk cId="3121038252" sldId="271"/>
            <ac:picMk id="17" creationId="{00000000-0000-0000-0000-000000000000}"/>
          </ac:picMkLst>
        </pc:picChg>
      </pc:sldChg>
      <pc:sldChg chg="addSp modSp mod">
        <pc:chgData name="ANDRES FELIPE CEPEDA NIETO" userId="4dbc5d07-59be-4623-adc3-474cdc2ecb7d" providerId="ADAL" clId="{7F236D95-8CF9-4F9F-BB26-903E3E0CC69E}" dt="2024-11-28T16:37:35.732" v="597" actId="313"/>
        <pc:sldMkLst>
          <pc:docMk/>
          <pc:sldMk cId="940876654" sldId="272"/>
        </pc:sldMkLst>
        <pc:spChg chg="mod">
          <ac:chgData name="ANDRES FELIPE CEPEDA NIETO" userId="4dbc5d07-59be-4623-adc3-474cdc2ecb7d" providerId="ADAL" clId="{7F236D95-8CF9-4F9F-BB26-903E3E0CC69E}" dt="2024-11-28T16:37:35.732" v="597" actId="313"/>
          <ac:spMkLst>
            <pc:docMk/>
            <pc:sldMk cId="940876654" sldId="272"/>
            <ac:spMk id="3" creationId="{BE879EA1-A995-4B8A-4B7A-344A19444BBB}"/>
          </ac:spMkLst>
        </pc:spChg>
        <pc:spChg chg="mod">
          <ac:chgData name="ANDRES FELIPE CEPEDA NIETO" userId="4dbc5d07-59be-4623-adc3-474cdc2ecb7d" providerId="ADAL" clId="{7F236D95-8CF9-4F9F-BB26-903E3E0CC69E}" dt="2024-11-28T04:29:21.440" v="177" actId="20577"/>
          <ac:spMkLst>
            <pc:docMk/>
            <pc:sldMk cId="940876654" sldId="272"/>
            <ac:spMk id="5" creationId="{1EEBCB78-3750-2419-B5AE-3284F5EA03F1}"/>
          </ac:spMkLst>
        </pc:spChg>
        <pc:spChg chg="mod">
          <ac:chgData name="ANDRES FELIPE CEPEDA NIETO" userId="4dbc5d07-59be-4623-adc3-474cdc2ecb7d" providerId="ADAL" clId="{7F236D95-8CF9-4F9F-BB26-903E3E0CC69E}" dt="2024-11-28T04:37:22" v="438" actId="14100"/>
          <ac:spMkLst>
            <pc:docMk/>
            <pc:sldMk cId="940876654" sldId="272"/>
            <ac:spMk id="6" creationId="{1EEBCB78-3750-2419-B5AE-3284F5EA03F1}"/>
          </ac:spMkLst>
        </pc:spChg>
        <pc:picChg chg="add mod">
          <ac:chgData name="ANDRES FELIPE CEPEDA NIETO" userId="4dbc5d07-59be-4623-adc3-474cdc2ecb7d" providerId="ADAL" clId="{7F236D95-8CF9-4F9F-BB26-903E3E0CC69E}" dt="2024-11-28T14:47:48.329" v="499" actId="1076"/>
          <ac:picMkLst>
            <pc:docMk/>
            <pc:sldMk cId="940876654" sldId="272"/>
            <ac:picMk id="2050" creationId="{7BE05845-C69A-C8BB-4203-F876BF52BB1D}"/>
          </ac:picMkLst>
        </pc:picChg>
      </pc:sldChg>
      <pc:sldChg chg="modSp add mod ord">
        <pc:chgData name="ANDRES FELIPE CEPEDA NIETO" userId="4dbc5d07-59be-4623-adc3-474cdc2ecb7d" providerId="ADAL" clId="{7F236D95-8CF9-4F9F-BB26-903E3E0CC69E}" dt="2024-11-28T04:30:38.616" v="295" actId="20577"/>
        <pc:sldMkLst>
          <pc:docMk/>
          <pc:sldMk cId="3012062935" sldId="274"/>
        </pc:sldMkLst>
        <pc:spChg chg="mod">
          <ac:chgData name="ANDRES FELIPE CEPEDA NIETO" userId="4dbc5d07-59be-4623-adc3-474cdc2ecb7d" providerId="ADAL" clId="{7F236D95-8CF9-4F9F-BB26-903E3E0CC69E}" dt="2024-11-28T04:30:37.120" v="294" actId="1076"/>
          <ac:spMkLst>
            <pc:docMk/>
            <pc:sldMk cId="3012062935" sldId="274"/>
            <ac:spMk id="8" creationId="{171C1782-E27E-86B9-A3BD-3DD4A4D1A9E0}"/>
          </ac:spMkLst>
        </pc:spChg>
        <pc:spChg chg="mod">
          <ac:chgData name="ANDRES FELIPE CEPEDA NIETO" userId="4dbc5d07-59be-4623-adc3-474cdc2ecb7d" providerId="ADAL" clId="{7F236D95-8CF9-4F9F-BB26-903E3E0CC69E}" dt="2024-11-28T04:30:38.616" v="295" actId="20577"/>
          <ac:spMkLst>
            <pc:docMk/>
            <pc:sldMk cId="3012062935" sldId="274"/>
            <ac:spMk id="9" creationId="{BDFE4AEE-FD2E-DDFB-B0AC-E5AD44930487}"/>
          </ac:spMkLst>
        </pc:spChg>
        <pc:spChg chg="mod">
          <ac:chgData name="ANDRES FELIPE CEPEDA NIETO" userId="4dbc5d07-59be-4623-adc3-474cdc2ecb7d" providerId="ADAL" clId="{7F236D95-8CF9-4F9F-BB26-903E3E0CC69E}" dt="2024-11-28T04:30:37.120" v="294" actId="1076"/>
          <ac:spMkLst>
            <pc:docMk/>
            <pc:sldMk cId="3012062935" sldId="274"/>
            <ac:spMk id="10" creationId="{C3DFB930-438A-A05F-03B1-35B93F81EBC2}"/>
          </ac:spMkLst>
        </pc:spChg>
      </pc:sldChg>
      <pc:sldChg chg="addSp delSp modSp add mod modShow">
        <pc:chgData name="ANDRES FELIPE CEPEDA NIETO" userId="4dbc5d07-59be-4623-adc3-474cdc2ecb7d" providerId="ADAL" clId="{7F236D95-8CF9-4F9F-BB26-903E3E0CC69E}" dt="2024-12-03T00:59:39.166" v="687" actId="478"/>
        <pc:sldMkLst>
          <pc:docMk/>
          <pc:sldMk cId="3896418567" sldId="275"/>
        </pc:sldMkLst>
        <pc:spChg chg="mod">
          <ac:chgData name="ANDRES FELIPE CEPEDA NIETO" userId="4dbc5d07-59be-4623-adc3-474cdc2ecb7d" providerId="ADAL" clId="{7F236D95-8CF9-4F9F-BB26-903E3E0CC69E}" dt="2024-11-28T04:31:35.971" v="374" actId="20577"/>
          <ac:spMkLst>
            <pc:docMk/>
            <pc:sldMk cId="3896418567" sldId="275"/>
            <ac:spMk id="5" creationId="{7C7B5558-93B5-8CD2-80CB-A501A94C0AEF}"/>
          </ac:spMkLst>
        </pc:spChg>
        <pc:spChg chg="add del mod">
          <ac:chgData name="ANDRES FELIPE CEPEDA NIETO" userId="4dbc5d07-59be-4623-adc3-474cdc2ecb7d" providerId="ADAL" clId="{7F236D95-8CF9-4F9F-BB26-903E3E0CC69E}" dt="2024-12-03T00:59:39.166" v="687" actId="478"/>
          <ac:spMkLst>
            <pc:docMk/>
            <pc:sldMk cId="3896418567" sldId="275"/>
            <ac:spMk id="7" creationId="{AD942C3B-FAB3-50DA-00F4-353FBE3B5005}"/>
          </ac:spMkLst>
        </pc:spChg>
      </pc:sldChg>
      <pc:sldChg chg="modSp add mod">
        <pc:chgData name="ANDRES FELIPE CEPEDA NIETO" userId="4dbc5d07-59be-4623-adc3-474cdc2ecb7d" providerId="ADAL" clId="{7F236D95-8CF9-4F9F-BB26-903E3E0CC69E}" dt="2024-11-28T16:22:34.084" v="560" actId="2165"/>
        <pc:sldMkLst>
          <pc:docMk/>
          <pc:sldMk cId="285933180" sldId="276"/>
        </pc:sldMkLst>
        <pc:spChg chg="mod">
          <ac:chgData name="ANDRES FELIPE CEPEDA NIETO" userId="4dbc5d07-59be-4623-adc3-474cdc2ecb7d" providerId="ADAL" clId="{7F236D95-8CF9-4F9F-BB26-903E3E0CC69E}" dt="2024-11-28T16:22:04.042" v="555"/>
          <ac:spMkLst>
            <pc:docMk/>
            <pc:sldMk cId="285933180" sldId="276"/>
            <ac:spMk id="3" creationId="{53FF69FF-47E9-A09A-F85E-41D9BE65E0C2}"/>
          </ac:spMkLst>
        </pc:spChg>
        <pc:spChg chg="mod">
          <ac:chgData name="ANDRES FELIPE CEPEDA NIETO" userId="4dbc5d07-59be-4623-adc3-474cdc2ecb7d" providerId="ADAL" clId="{7F236D95-8CF9-4F9F-BB26-903E3E0CC69E}" dt="2024-11-28T16:22:09.497" v="556"/>
          <ac:spMkLst>
            <pc:docMk/>
            <pc:sldMk cId="285933180" sldId="276"/>
            <ac:spMk id="5" creationId="{CB482AA7-B948-E532-AEEF-F531F936D517}"/>
          </ac:spMkLst>
        </pc:spChg>
        <pc:graphicFrameChg chg="mod modGraphic">
          <ac:chgData name="ANDRES FELIPE CEPEDA NIETO" userId="4dbc5d07-59be-4623-adc3-474cdc2ecb7d" providerId="ADAL" clId="{7F236D95-8CF9-4F9F-BB26-903E3E0CC69E}" dt="2024-11-28T16:22:34.084" v="560" actId="2165"/>
          <ac:graphicFrameMkLst>
            <pc:docMk/>
            <pc:sldMk cId="285933180" sldId="276"/>
            <ac:graphicFrameMk id="4" creationId="{E709E954-DE04-84CC-7A9C-F6E45C939EAB}"/>
          </ac:graphicFrameMkLst>
        </pc:graphicFrameChg>
        <pc:graphicFrameChg chg="mod modGraphic">
          <ac:chgData name="ANDRES FELIPE CEPEDA NIETO" userId="4dbc5d07-59be-4623-adc3-474cdc2ecb7d" providerId="ADAL" clId="{7F236D95-8CF9-4F9F-BB26-903E3E0CC69E}" dt="2024-11-28T16:22:22.052" v="558" actId="2165"/>
          <ac:graphicFrameMkLst>
            <pc:docMk/>
            <pc:sldMk cId="285933180" sldId="276"/>
            <ac:graphicFrameMk id="7" creationId="{9A5FF72D-1BF3-4EDE-5A8A-4F6ABF0E7BF5}"/>
          </ac:graphicFrameMkLst>
        </pc:graphicFrameChg>
      </pc:sldChg>
    </pc:docChg>
  </pc:docChgLst>
  <pc:docChgLst>
    <pc:chgData name="JUAN CAMILO FLOREZ PANA" userId="S::jflorez83312@universidadean.edu.co::5c75c24b-0022-44cf-9cfd-65811625553e" providerId="AD" clId="Web-{FCD07024-B71A-78F4-7FE1-3EDB6681BE7A}"/>
    <pc:docChg chg="addSld modSld sldOrd">
      <pc:chgData name="JUAN CAMILO FLOREZ PANA" userId="S::jflorez83312@universidadean.edu.co::5c75c24b-0022-44cf-9cfd-65811625553e" providerId="AD" clId="Web-{FCD07024-B71A-78F4-7FE1-3EDB6681BE7A}" dt="2024-11-29T00:21:32.293" v="131" actId="1076"/>
      <pc:docMkLst>
        <pc:docMk/>
      </pc:docMkLst>
      <pc:sldChg chg="addSp delSp modSp">
        <pc:chgData name="JUAN CAMILO FLOREZ PANA" userId="S::jflorez83312@universidadean.edu.co::5c75c24b-0022-44cf-9cfd-65811625553e" providerId="AD" clId="Web-{FCD07024-B71A-78F4-7FE1-3EDB6681BE7A}" dt="2024-11-29T00:21:32.293" v="131" actId="1076"/>
        <pc:sldMkLst>
          <pc:docMk/>
          <pc:sldMk cId="4233818019" sldId="258"/>
        </pc:sldMkLst>
        <pc:spChg chg="del mod">
          <ac:chgData name="JUAN CAMILO FLOREZ PANA" userId="S::jflorez83312@universidadean.edu.co::5c75c24b-0022-44cf-9cfd-65811625553e" providerId="AD" clId="Web-{FCD07024-B71A-78F4-7FE1-3EDB6681BE7A}" dt="2024-11-28T23:49:32.959" v="26"/>
          <ac:spMkLst>
            <pc:docMk/>
            <pc:sldMk cId="4233818019" sldId="258"/>
            <ac:spMk id="2" creationId="{97CFD74D-37E2-D643-491E-82EB2DFF6575}"/>
          </ac:spMkLst>
        </pc:spChg>
        <pc:spChg chg="mod">
          <ac:chgData name="JUAN CAMILO FLOREZ PANA" userId="S::jflorez83312@universidadean.edu.co::5c75c24b-0022-44cf-9cfd-65811625553e" providerId="AD" clId="Web-{FCD07024-B71A-78F4-7FE1-3EDB6681BE7A}" dt="2024-11-28T23:50:38.868" v="37" actId="20577"/>
          <ac:spMkLst>
            <pc:docMk/>
            <pc:sldMk cId="4233818019" sldId="258"/>
            <ac:spMk id="14" creationId="{76164B46-1811-980D-398D-F2C63E8C81D2}"/>
          </ac:spMkLst>
        </pc:spChg>
        <pc:picChg chg="add mod">
          <ac:chgData name="JUAN CAMILO FLOREZ PANA" userId="S::jflorez83312@universidadean.edu.co::5c75c24b-0022-44cf-9cfd-65811625553e" providerId="AD" clId="Web-{FCD07024-B71A-78F4-7FE1-3EDB6681BE7A}" dt="2024-11-29T00:21:00.651" v="124" actId="1076"/>
          <ac:picMkLst>
            <pc:docMk/>
            <pc:sldMk cId="4233818019" sldId="258"/>
            <ac:picMk id="3" creationId="{32403C41-8A18-869F-BD1D-CCE723376415}"/>
          </ac:picMkLst>
        </pc:picChg>
        <pc:picChg chg="add del mod">
          <ac:chgData name="JUAN CAMILO FLOREZ PANA" userId="S::jflorez83312@universidadean.edu.co::5c75c24b-0022-44cf-9cfd-65811625553e" providerId="AD" clId="Web-{FCD07024-B71A-78F4-7FE1-3EDB6681BE7A}" dt="2024-11-29T00:20:23.493" v="115"/>
          <ac:picMkLst>
            <pc:docMk/>
            <pc:sldMk cId="4233818019" sldId="258"/>
            <ac:picMk id="5" creationId="{02838CEB-D6BF-DB8D-DECD-DC1BCD534FEE}"/>
          </ac:picMkLst>
        </pc:picChg>
        <pc:picChg chg="add del mod">
          <ac:chgData name="JUAN CAMILO FLOREZ PANA" userId="S::jflorez83312@universidadean.edu.co::5c75c24b-0022-44cf-9cfd-65811625553e" providerId="AD" clId="Web-{FCD07024-B71A-78F4-7FE1-3EDB6681BE7A}" dt="2024-11-29T00:20:35.462" v="117"/>
          <ac:picMkLst>
            <pc:docMk/>
            <pc:sldMk cId="4233818019" sldId="258"/>
            <ac:picMk id="6" creationId="{9294E787-9D06-F5BA-78B7-6B72D39DDD88}"/>
          </ac:picMkLst>
        </pc:picChg>
        <pc:picChg chg="add mod">
          <ac:chgData name="JUAN CAMILO FLOREZ PANA" userId="S::jflorez83312@universidadean.edu.co::5c75c24b-0022-44cf-9cfd-65811625553e" providerId="AD" clId="Web-{FCD07024-B71A-78F4-7FE1-3EDB6681BE7A}" dt="2024-11-29T00:21:03.010" v="125" actId="1076"/>
          <ac:picMkLst>
            <pc:docMk/>
            <pc:sldMk cId="4233818019" sldId="258"/>
            <ac:picMk id="7" creationId="{7769A8F9-613A-7797-9AC2-74D00E3D9A31}"/>
          </ac:picMkLst>
        </pc:picChg>
        <pc:picChg chg="add mod">
          <ac:chgData name="JUAN CAMILO FLOREZ PANA" userId="S::jflorez83312@universidadean.edu.co::5c75c24b-0022-44cf-9cfd-65811625553e" providerId="AD" clId="Web-{FCD07024-B71A-78F4-7FE1-3EDB6681BE7A}" dt="2024-11-29T00:21:32.293" v="131" actId="1076"/>
          <ac:picMkLst>
            <pc:docMk/>
            <pc:sldMk cId="4233818019" sldId="258"/>
            <ac:picMk id="8" creationId="{AA4D6422-1CB4-482D-F42A-57FF0BA687DD}"/>
          </ac:picMkLst>
        </pc:picChg>
      </pc:sldChg>
      <pc:sldChg chg="mod modShow">
        <pc:chgData name="JUAN CAMILO FLOREZ PANA" userId="S::jflorez83312@universidadean.edu.co::5c75c24b-0022-44cf-9cfd-65811625553e" providerId="AD" clId="Web-{FCD07024-B71A-78F4-7FE1-3EDB6681BE7A}" dt="2024-11-28T23:59:11.530" v="48"/>
        <pc:sldMkLst>
          <pc:docMk/>
          <pc:sldMk cId="1591618434" sldId="264"/>
        </pc:sldMkLst>
      </pc:sldChg>
      <pc:sldChg chg="delSp">
        <pc:chgData name="JUAN CAMILO FLOREZ PANA" userId="S::jflorez83312@universidadean.edu.co::5c75c24b-0022-44cf-9cfd-65811625553e" providerId="AD" clId="Web-{FCD07024-B71A-78F4-7FE1-3EDB6681BE7A}" dt="2024-11-28T23:57:38.260" v="39"/>
        <pc:sldMkLst>
          <pc:docMk/>
          <pc:sldMk cId="586367438" sldId="269"/>
        </pc:sldMkLst>
        <pc:spChg chg="del">
          <ac:chgData name="JUAN CAMILO FLOREZ PANA" userId="S::jflorez83312@universidadean.edu.co::5c75c24b-0022-44cf-9cfd-65811625553e" providerId="AD" clId="Web-{FCD07024-B71A-78F4-7FE1-3EDB6681BE7A}" dt="2024-11-28T23:57:38.260" v="39"/>
          <ac:spMkLst>
            <pc:docMk/>
            <pc:sldMk cId="586367438" sldId="269"/>
            <ac:spMk id="9" creationId="{1EEBCB78-3750-2419-B5AE-3284F5EA03F1}"/>
          </ac:spMkLst>
        </pc:spChg>
      </pc:sldChg>
      <pc:sldChg chg="modSp">
        <pc:chgData name="JUAN CAMILO FLOREZ PANA" userId="S::jflorez83312@universidadean.edu.co::5c75c24b-0022-44cf-9cfd-65811625553e" providerId="AD" clId="Web-{FCD07024-B71A-78F4-7FE1-3EDB6681BE7A}" dt="2024-11-29T00:10:28.919" v="68" actId="20577"/>
        <pc:sldMkLst>
          <pc:docMk/>
          <pc:sldMk cId="3121038252" sldId="271"/>
        </pc:sldMkLst>
        <pc:spChg chg="mod">
          <ac:chgData name="JUAN CAMILO FLOREZ PANA" userId="S::jflorez83312@universidadean.edu.co::5c75c24b-0022-44cf-9cfd-65811625553e" providerId="AD" clId="Web-{FCD07024-B71A-78F4-7FE1-3EDB6681BE7A}" dt="2024-11-29T00:10:28.919" v="68" actId="20577"/>
          <ac:spMkLst>
            <pc:docMk/>
            <pc:sldMk cId="3121038252" sldId="271"/>
            <ac:spMk id="13" creationId="{43AFB699-66CF-F66E-1B5E-F0C5BC680104}"/>
          </ac:spMkLst>
        </pc:spChg>
      </pc:sldChg>
      <pc:sldChg chg="addSp delSp modSp">
        <pc:chgData name="JUAN CAMILO FLOREZ PANA" userId="S::jflorez83312@universidadean.edu.co::5c75c24b-0022-44cf-9cfd-65811625553e" providerId="AD" clId="Web-{FCD07024-B71A-78F4-7FE1-3EDB6681BE7A}" dt="2024-11-28T23:49:07.208" v="23" actId="1076"/>
        <pc:sldMkLst>
          <pc:docMk/>
          <pc:sldMk cId="3012062935" sldId="274"/>
        </pc:sldMkLst>
        <pc:spChg chg="del mod">
          <ac:chgData name="JUAN CAMILO FLOREZ PANA" userId="S::jflorez83312@universidadean.edu.co::5c75c24b-0022-44cf-9cfd-65811625553e" providerId="AD" clId="Web-{FCD07024-B71A-78F4-7FE1-3EDB6681BE7A}" dt="2024-11-28T23:40:41.811" v="2"/>
          <ac:spMkLst>
            <pc:docMk/>
            <pc:sldMk cId="3012062935" sldId="274"/>
            <ac:spMk id="8" creationId="{171C1782-E27E-86B9-A3BD-3DD4A4D1A9E0}"/>
          </ac:spMkLst>
        </pc:spChg>
        <pc:spChg chg="mod">
          <ac:chgData name="JUAN CAMILO FLOREZ PANA" userId="S::jflorez83312@universidadean.edu.co::5c75c24b-0022-44cf-9cfd-65811625553e" providerId="AD" clId="Web-{FCD07024-B71A-78F4-7FE1-3EDB6681BE7A}" dt="2024-11-28T23:40:48.108" v="4" actId="1076"/>
          <ac:spMkLst>
            <pc:docMk/>
            <pc:sldMk cId="3012062935" sldId="274"/>
            <ac:spMk id="9" creationId="{BDFE4AEE-FD2E-DDFB-B0AC-E5AD44930487}"/>
          </ac:spMkLst>
        </pc:spChg>
        <pc:spChg chg="del">
          <ac:chgData name="JUAN CAMILO FLOREZ PANA" userId="S::jflorez83312@universidadean.edu.co::5c75c24b-0022-44cf-9cfd-65811625553e" providerId="AD" clId="Web-{FCD07024-B71A-78F4-7FE1-3EDB6681BE7A}" dt="2024-11-28T23:40:43.780" v="3"/>
          <ac:spMkLst>
            <pc:docMk/>
            <pc:sldMk cId="3012062935" sldId="274"/>
            <ac:spMk id="10" creationId="{C3DFB930-438A-A05F-03B1-35B93F81EBC2}"/>
          </ac:spMkLst>
        </pc:spChg>
        <pc:picChg chg="add del mod ord">
          <ac:chgData name="JUAN CAMILO FLOREZ PANA" userId="S::jflorez83312@universidadean.edu.co::5c75c24b-0022-44cf-9cfd-65811625553e" providerId="AD" clId="Web-{FCD07024-B71A-78F4-7FE1-3EDB6681BE7A}" dt="2024-11-28T23:47:46.579" v="13"/>
          <ac:picMkLst>
            <pc:docMk/>
            <pc:sldMk cId="3012062935" sldId="274"/>
            <ac:picMk id="3" creationId="{36FEF6CB-F01E-1FC2-C8D1-2EE7FE062662}"/>
          </ac:picMkLst>
        </pc:picChg>
        <pc:picChg chg="add mod">
          <ac:chgData name="JUAN CAMILO FLOREZ PANA" userId="S::jflorez83312@universidadean.edu.co::5c75c24b-0022-44cf-9cfd-65811625553e" providerId="AD" clId="Web-{FCD07024-B71A-78F4-7FE1-3EDB6681BE7A}" dt="2024-11-28T23:49:07.208" v="23" actId="1076"/>
          <ac:picMkLst>
            <pc:docMk/>
            <pc:sldMk cId="3012062935" sldId="274"/>
            <ac:picMk id="4" creationId="{FAF3BD8F-9B19-A425-0A02-9C240F39D282}"/>
          </ac:picMkLst>
        </pc:picChg>
      </pc:sldChg>
      <pc:sldChg chg="mod modShow">
        <pc:chgData name="JUAN CAMILO FLOREZ PANA" userId="S::jflorez83312@universidadean.edu.co::5c75c24b-0022-44cf-9cfd-65811625553e" providerId="AD" clId="Web-{FCD07024-B71A-78F4-7FE1-3EDB6681BE7A}" dt="2024-11-28T23:59:22.280" v="49"/>
        <pc:sldMkLst>
          <pc:docMk/>
          <pc:sldMk cId="3896418567" sldId="275"/>
        </pc:sldMkLst>
      </pc:sldChg>
      <pc:sldChg chg="delSp modSp">
        <pc:chgData name="JUAN CAMILO FLOREZ PANA" userId="S::jflorez83312@universidadean.edu.co::5c75c24b-0022-44cf-9cfd-65811625553e" providerId="AD" clId="Web-{FCD07024-B71A-78F4-7FE1-3EDB6681BE7A}" dt="2024-11-29T00:08:20.820" v="55" actId="20577"/>
        <pc:sldMkLst>
          <pc:docMk/>
          <pc:sldMk cId="285933180" sldId="276"/>
        </pc:sldMkLst>
        <pc:spChg chg="mod">
          <ac:chgData name="JUAN CAMILO FLOREZ PANA" userId="S::jflorez83312@universidadean.edu.co::5c75c24b-0022-44cf-9cfd-65811625553e" providerId="AD" clId="Web-{FCD07024-B71A-78F4-7FE1-3EDB6681BE7A}" dt="2024-11-29T00:08:20.820" v="55" actId="20577"/>
          <ac:spMkLst>
            <pc:docMk/>
            <pc:sldMk cId="285933180" sldId="276"/>
            <ac:spMk id="5" creationId="{CB482AA7-B948-E532-AEEF-F531F936D517}"/>
          </ac:spMkLst>
        </pc:spChg>
        <pc:spChg chg="del">
          <ac:chgData name="JUAN CAMILO FLOREZ PANA" userId="S::jflorez83312@universidadean.edu.co::5c75c24b-0022-44cf-9cfd-65811625553e" providerId="AD" clId="Web-{FCD07024-B71A-78F4-7FE1-3EDB6681BE7A}" dt="2024-11-28T23:57:35.792" v="38"/>
          <ac:spMkLst>
            <pc:docMk/>
            <pc:sldMk cId="285933180" sldId="276"/>
            <ac:spMk id="9" creationId="{28ECB8D1-2421-90BF-47C7-5CC73B3D54BE}"/>
          </ac:spMkLst>
        </pc:spChg>
      </pc:sldChg>
      <pc:sldChg chg="modSp">
        <pc:chgData name="JUAN CAMILO FLOREZ PANA" userId="S::jflorez83312@universidadean.edu.co::5c75c24b-0022-44cf-9cfd-65811625553e" providerId="AD" clId="Web-{FCD07024-B71A-78F4-7FE1-3EDB6681BE7A}" dt="2024-11-28T23:58:25.044" v="47" actId="20577"/>
        <pc:sldMkLst>
          <pc:docMk/>
          <pc:sldMk cId="3338704097" sldId="277"/>
        </pc:sldMkLst>
        <pc:spChg chg="mod">
          <ac:chgData name="JUAN CAMILO FLOREZ PANA" userId="S::jflorez83312@universidadean.edu.co::5c75c24b-0022-44cf-9cfd-65811625553e" providerId="AD" clId="Web-{FCD07024-B71A-78F4-7FE1-3EDB6681BE7A}" dt="2024-11-28T23:57:49.276" v="42" actId="1076"/>
          <ac:spMkLst>
            <pc:docMk/>
            <pc:sldMk cId="3338704097" sldId="277"/>
            <ac:spMk id="3" creationId="{53FF69FF-47E9-A09A-F85E-41D9BE65E0C2}"/>
          </ac:spMkLst>
        </pc:spChg>
        <pc:spChg chg="mod">
          <ac:chgData name="JUAN CAMILO FLOREZ PANA" userId="S::jflorez83312@universidadean.edu.co::5c75c24b-0022-44cf-9cfd-65811625553e" providerId="AD" clId="Web-{FCD07024-B71A-78F4-7FE1-3EDB6681BE7A}" dt="2024-11-28T23:58:25.044" v="47" actId="20577"/>
          <ac:spMkLst>
            <pc:docMk/>
            <pc:sldMk cId="3338704097" sldId="277"/>
            <ac:spMk id="6" creationId="{BB53D186-6264-3354-FFF3-A2A5E58F9B3E}"/>
          </ac:spMkLst>
        </pc:spChg>
        <pc:graphicFrameChg chg="mod">
          <ac:chgData name="JUAN CAMILO FLOREZ PANA" userId="S::jflorez83312@universidadean.edu.co::5c75c24b-0022-44cf-9cfd-65811625553e" providerId="AD" clId="Web-{FCD07024-B71A-78F4-7FE1-3EDB6681BE7A}" dt="2024-11-28T23:57:49.261" v="41" actId="1076"/>
          <ac:graphicFrameMkLst>
            <pc:docMk/>
            <pc:sldMk cId="3338704097" sldId="277"/>
            <ac:graphicFrameMk id="7" creationId="{9A5FF72D-1BF3-4EDE-5A8A-4F6ABF0E7BF5}"/>
          </ac:graphicFrameMkLst>
        </pc:graphicFrameChg>
      </pc:sldChg>
      <pc:sldChg chg="delSp modSp add ord replId">
        <pc:chgData name="JUAN CAMILO FLOREZ PANA" userId="S::jflorez83312@universidadean.edu.co::5c75c24b-0022-44cf-9cfd-65811625553e" providerId="AD" clId="Web-{FCD07024-B71A-78F4-7FE1-3EDB6681BE7A}" dt="2024-11-29T00:14:47.510" v="110" actId="20577"/>
        <pc:sldMkLst>
          <pc:docMk/>
          <pc:sldMk cId="3098889449" sldId="278"/>
        </pc:sldMkLst>
        <pc:spChg chg="mod">
          <ac:chgData name="JUAN CAMILO FLOREZ PANA" userId="S::jflorez83312@universidadean.edu.co::5c75c24b-0022-44cf-9cfd-65811625553e" providerId="AD" clId="Web-{FCD07024-B71A-78F4-7FE1-3EDB6681BE7A}" dt="2024-11-29T00:14:47.510" v="110" actId="20577"/>
          <ac:spMkLst>
            <pc:docMk/>
            <pc:sldMk cId="3098889449" sldId="278"/>
            <ac:spMk id="9" creationId="{BDFE4AEE-FD2E-DDFB-B0AC-E5AD44930487}"/>
          </ac:spMkLst>
        </pc:spChg>
        <pc:picChg chg="del">
          <ac:chgData name="JUAN CAMILO FLOREZ PANA" userId="S::jflorez83312@universidadean.edu.co::5c75c24b-0022-44cf-9cfd-65811625553e" providerId="AD" clId="Web-{FCD07024-B71A-78F4-7FE1-3EDB6681BE7A}" dt="2024-11-29T00:13:15.663" v="71"/>
          <ac:picMkLst>
            <pc:docMk/>
            <pc:sldMk cId="3098889449" sldId="278"/>
            <ac:picMk id="4" creationId="{FAF3BD8F-9B19-A425-0A02-9C240F39D28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13E5C60-597A-6B6C-594B-C4A717F07E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E7F0A51-1D91-4138-DF78-B2B0132A10D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FC915-3197-1844-B067-EB24959B7EE3}" type="datetimeFigureOut">
              <a:rPr lang="es-CO" smtClean="0"/>
              <a:t>2/12/2024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02B908C-7728-3856-0E5C-9693134954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D7B8CAA-BCE0-8BA5-25EF-788000DAB1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66D0C-0DF6-6A4C-AA68-A5FA9D81AEC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1192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A03B7-27B7-FB41-9C19-322468D21692}" type="datetimeFigureOut">
              <a:rPr lang="es-CO" smtClean="0"/>
              <a:t>2/12/2024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0DA67-01FF-F04B-B187-EB93EA7A096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697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0DA67-01FF-F04B-B187-EB93EA7A0960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793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ación ean 2">
    <p:bg>
      <p:bgPr>
        <a:gradFill>
          <a:gsLst>
            <a:gs pos="0">
              <a:srgbClr val="00123A"/>
            </a:gs>
            <a:gs pos="20000">
              <a:srgbClr val="F1EDFD"/>
            </a:gs>
            <a:gs pos="43362">
              <a:srgbClr val="FFFFFF"/>
            </a:gs>
            <a:gs pos="100000">
              <a:schemeClr val="bg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5A2121-4196-B666-2003-4906C4A89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356351"/>
            <a:ext cx="2743200" cy="365125"/>
          </a:xfrm>
        </p:spPr>
        <p:txBody>
          <a:bodyPr/>
          <a:lstStyle/>
          <a:p>
            <a:fld id="{C957576E-29A4-3443-9A7F-0B4D72A9632E}" type="datetime1">
              <a:rPr lang="es-CO" smtClean="0"/>
              <a:t>2/12/2024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2D76C7-D9DF-2DDB-C6D4-84F5A8BF1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F792EE-E42B-6268-CA08-0DF90FC01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FEBA87-C0CD-434A-9521-31AFCAE6F9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507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ndo pre-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dondear rectángulo de esquina diagonal 5">
            <a:extLst>
              <a:ext uri="{FF2B5EF4-FFF2-40B4-BE49-F238E27FC236}">
                <a16:creationId xmlns:a16="http://schemas.microsoft.com/office/drawing/2014/main" id="{0EDD2723-4807-E009-DD58-A2240C3006F6}"/>
              </a:ext>
            </a:extLst>
          </p:cNvPr>
          <p:cNvSpPr/>
          <p:nvPr userDrawn="1"/>
        </p:nvSpPr>
        <p:spPr>
          <a:xfrm>
            <a:off x="190500" y="171450"/>
            <a:ext cx="11811000" cy="6515100"/>
          </a:xfrm>
          <a:prstGeom prst="round2DiagRect">
            <a:avLst>
              <a:gd name="adj1" fmla="val 25158"/>
              <a:gd name="adj2" fmla="val 0"/>
            </a:avLst>
          </a:prstGeom>
          <a:gradFill>
            <a:gsLst>
              <a:gs pos="0">
                <a:srgbClr val="00BF68"/>
              </a:gs>
              <a:gs pos="100000">
                <a:srgbClr val="0033A3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51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428790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ación ean 1">
    <p:bg>
      <p:bgPr>
        <a:gradFill flip="none" rotWithShape="1">
          <a:gsLst>
            <a:gs pos="0">
              <a:srgbClr val="00123A"/>
            </a:gs>
            <a:gs pos="17000">
              <a:srgbClr val="F1EDFD"/>
            </a:gs>
            <a:gs pos="43362">
              <a:srgbClr val="FFFFFF"/>
            </a:gs>
            <a:gs pos="100000">
              <a:schemeClr val="bg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9578E4-95B1-78D5-41CD-C9FDF5F6D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23D97-EACA-7247-8E89-9CB3760F6383}" type="datetime1">
              <a:rPr lang="es-CO" smtClean="0"/>
              <a:t>2/12/2024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54F58E-6147-00C6-8984-CE9AE6911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B0E3D995-425B-0DE1-9A47-73722DF57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0974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FEBA87-C0CD-434A-9521-31AFCAE6F9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0733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osición Monarca">
    <p:bg>
      <p:bgPr>
        <a:gradFill flip="none" rotWithShape="1">
          <a:gsLst>
            <a:gs pos="0">
              <a:srgbClr val="00123A"/>
            </a:gs>
            <a:gs pos="15000">
              <a:srgbClr val="F1EDFD"/>
            </a:gs>
            <a:gs pos="43362">
              <a:srgbClr val="FFFFFF"/>
            </a:gs>
            <a:gs pos="100000">
              <a:schemeClr val="bg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CBD2BC-AACC-D81E-67B0-0EB47EEE3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FD78-59DE-384A-A578-B909F749FA7A}" type="datetime1">
              <a:rPr lang="es-CO" smtClean="0"/>
              <a:t>2/12/2024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3C6B73-F593-C6D1-84E2-237F47D5D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A5A83B-5182-754E-B830-7F4BB83D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0974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FEBA87-C0CD-434A-9521-31AFCAE6F9CF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64AAF1ED-3B2C-E7CD-98E7-C3AA3FE546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0030" y="956290"/>
            <a:ext cx="2559821" cy="2472710"/>
          </a:xfrm>
          <a:prstGeom prst="round2DiagRect">
            <a:avLst>
              <a:gd name="adj1" fmla="val 0"/>
              <a:gd name="adj2" fmla="val 26874"/>
            </a:avLst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s-CO"/>
          </a:p>
        </p:txBody>
      </p:sp>
      <p:sp>
        <p:nvSpPr>
          <p:cNvPr id="13" name="Marcador de posición de imagen 10">
            <a:extLst>
              <a:ext uri="{FF2B5EF4-FFF2-40B4-BE49-F238E27FC236}">
                <a16:creationId xmlns:a16="http://schemas.microsoft.com/office/drawing/2014/main" id="{427737A7-6D9F-FE50-1360-0E9502ADA0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79425" y="956290"/>
            <a:ext cx="2559821" cy="2472710"/>
          </a:xfrm>
          <a:prstGeom prst="round2DiagRect">
            <a:avLst>
              <a:gd name="adj1" fmla="val 26874"/>
              <a:gd name="adj2" fmla="val 0"/>
            </a:avLst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s-CO"/>
          </a:p>
        </p:txBody>
      </p:sp>
      <p:sp>
        <p:nvSpPr>
          <p:cNvPr id="14" name="Marcador de posición de imagen 10">
            <a:extLst>
              <a:ext uri="{FF2B5EF4-FFF2-40B4-BE49-F238E27FC236}">
                <a16:creationId xmlns:a16="http://schemas.microsoft.com/office/drawing/2014/main" id="{F2699574-8783-3E4C-5345-ADC847BBD84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0030" y="3572833"/>
            <a:ext cx="2559821" cy="2472710"/>
          </a:xfrm>
          <a:prstGeom prst="round2DiagRect">
            <a:avLst>
              <a:gd name="adj1" fmla="val 24773"/>
              <a:gd name="adj2" fmla="val 0"/>
            </a:avLst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s-CO"/>
          </a:p>
        </p:txBody>
      </p:sp>
      <p:sp>
        <p:nvSpPr>
          <p:cNvPr id="15" name="Marcador de posición de imagen 10">
            <a:extLst>
              <a:ext uri="{FF2B5EF4-FFF2-40B4-BE49-F238E27FC236}">
                <a16:creationId xmlns:a16="http://schemas.microsoft.com/office/drawing/2014/main" id="{86991818-B41F-711A-C87B-3D5946381E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79425" y="3572833"/>
            <a:ext cx="2559821" cy="2472710"/>
          </a:xfrm>
          <a:prstGeom prst="round2DiagRect">
            <a:avLst>
              <a:gd name="adj1" fmla="val 0"/>
              <a:gd name="adj2" fmla="val 29232"/>
            </a:avLst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919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n derecho">
    <p:bg>
      <p:bgPr>
        <a:gradFill flip="none" rotWithShape="1">
          <a:gsLst>
            <a:gs pos="0">
              <a:srgbClr val="00123A"/>
            </a:gs>
            <a:gs pos="15000">
              <a:srgbClr val="F1EDFD"/>
            </a:gs>
            <a:gs pos="43362">
              <a:srgbClr val="FFFFFF"/>
            </a:gs>
            <a:gs pos="100000">
              <a:schemeClr val="bg2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A35B266-7DCA-654C-7955-58BC12776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9744-518E-BD45-94F3-D6A6B2F19C60}" type="datetime1">
              <a:rPr lang="es-CO" smtClean="0"/>
              <a:t>2/12/2024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185C7A7-4760-BABC-F173-80341140B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Redondear rectángulo de esquina diagonal 7">
            <a:extLst>
              <a:ext uri="{FF2B5EF4-FFF2-40B4-BE49-F238E27FC236}">
                <a16:creationId xmlns:a16="http://schemas.microsoft.com/office/drawing/2014/main" id="{73269CFD-8E43-5D93-E8B8-EB1B96F160AE}"/>
              </a:ext>
            </a:extLst>
          </p:cNvPr>
          <p:cNvSpPr/>
          <p:nvPr userDrawn="1"/>
        </p:nvSpPr>
        <p:spPr>
          <a:xfrm>
            <a:off x="9398001" y="177801"/>
            <a:ext cx="2628900" cy="6515100"/>
          </a:xfrm>
          <a:prstGeom prst="round2DiagRect">
            <a:avLst>
              <a:gd name="adj1" fmla="val 36972"/>
              <a:gd name="adj2" fmla="val 0"/>
            </a:avLst>
          </a:prstGeom>
          <a:gradFill flip="none" rotWithShape="1">
            <a:gsLst>
              <a:gs pos="0">
                <a:srgbClr val="0070C0"/>
              </a:gs>
              <a:gs pos="39000">
                <a:srgbClr val="00123A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1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C4B1454-C8E0-9C97-8813-170752D086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-38474" b="38474"/>
          <a:stretch/>
        </p:blipFill>
        <p:spPr>
          <a:xfrm>
            <a:off x="9873487" y="5791087"/>
            <a:ext cx="1654848" cy="530512"/>
          </a:xfrm>
          <a:prstGeom prst="rect">
            <a:avLst/>
          </a:prstGeom>
        </p:spPr>
      </p:pic>
      <p:pic>
        <p:nvPicPr>
          <p:cNvPr id="10" name="Imagen 9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99FE47AE-1EDD-A448-DF7F-27B9685A6E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781" y="616515"/>
            <a:ext cx="1771555" cy="781719"/>
          </a:xfrm>
          <a:prstGeom prst="rect">
            <a:avLst/>
          </a:prstGeom>
        </p:spPr>
      </p:pic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4A678DEE-B015-8101-D2A5-B0CF2CC50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0974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FEBA87-C0CD-434A-9521-31AFCAE6F9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523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an izquierdo">
    <p:bg>
      <p:bgPr>
        <a:gradFill flip="none" rotWithShape="1">
          <a:gsLst>
            <a:gs pos="0">
              <a:srgbClr val="00123A"/>
            </a:gs>
            <a:gs pos="13000">
              <a:srgbClr val="F1EDFD"/>
            </a:gs>
            <a:gs pos="43362">
              <a:srgbClr val="FFFFFF"/>
            </a:gs>
            <a:gs pos="100000">
              <a:schemeClr val="bg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dondear rectángulo de esquina diagonal 11">
            <a:extLst>
              <a:ext uri="{FF2B5EF4-FFF2-40B4-BE49-F238E27FC236}">
                <a16:creationId xmlns:a16="http://schemas.microsoft.com/office/drawing/2014/main" id="{73269CFD-8E43-5D93-E8B8-EB1B96F160AE}"/>
              </a:ext>
            </a:extLst>
          </p:cNvPr>
          <p:cNvSpPr/>
          <p:nvPr userDrawn="1"/>
        </p:nvSpPr>
        <p:spPr>
          <a:xfrm>
            <a:off x="181837" y="206376"/>
            <a:ext cx="2628900" cy="6515100"/>
          </a:xfrm>
          <a:prstGeom prst="round2DiagRect">
            <a:avLst>
              <a:gd name="adj1" fmla="val 36972"/>
              <a:gd name="adj2" fmla="val 0"/>
            </a:avLst>
          </a:prstGeom>
          <a:gradFill flip="none" rotWithShape="1">
            <a:gsLst>
              <a:gs pos="0">
                <a:srgbClr val="0070C0"/>
              </a:gs>
              <a:gs pos="39000">
                <a:srgbClr val="00123A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351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C4B1454-C8E0-9C97-8813-170752D086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551"/>
          <a:stretch/>
        </p:blipFill>
        <p:spPr>
          <a:xfrm>
            <a:off x="512907" y="6056881"/>
            <a:ext cx="1654848" cy="299470"/>
          </a:xfrm>
          <a:prstGeom prst="rect">
            <a:avLst/>
          </a:prstGeom>
        </p:spPr>
      </p:pic>
      <p:pic>
        <p:nvPicPr>
          <p:cNvPr id="10" name="Imagen 9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99FE47AE-1EDD-A448-DF7F-27B9685A6E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7" y="616515"/>
            <a:ext cx="1771555" cy="781719"/>
          </a:xfrm>
          <a:prstGeom prst="rect">
            <a:avLst/>
          </a:prstGeom>
        </p:spPr>
      </p:pic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4A678DEE-B015-8101-D2A5-B0CF2CC50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0974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FEBA87-C0CD-434A-9521-31AFCAE6F9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676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an izquierdo">
    <p:bg>
      <p:bgPr>
        <a:gradFill flip="none" rotWithShape="1">
          <a:gsLst>
            <a:gs pos="0">
              <a:srgbClr val="00123A"/>
            </a:gs>
            <a:gs pos="9000">
              <a:srgbClr val="F1EDFD"/>
            </a:gs>
            <a:gs pos="43362">
              <a:srgbClr val="FFFFFF"/>
            </a:gs>
            <a:gs pos="100000">
              <a:schemeClr val="bg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4A678DEE-B015-8101-D2A5-B0CF2CC50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0974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FEBA87-C0CD-434A-9521-31AFCAE6F9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3660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gradFill>
          <a:gsLst>
            <a:gs pos="0">
              <a:srgbClr val="FFFFFF"/>
            </a:gs>
            <a:gs pos="100000">
              <a:schemeClr val="bg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998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do pre-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dondear rectángulo de esquina diagonal 5">
            <a:extLst>
              <a:ext uri="{FF2B5EF4-FFF2-40B4-BE49-F238E27FC236}">
                <a16:creationId xmlns:a16="http://schemas.microsoft.com/office/drawing/2014/main" id="{0EDD2723-4807-E009-DD58-A2240C3006F6}"/>
              </a:ext>
            </a:extLst>
          </p:cNvPr>
          <p:cNvSpPr/>
          <p:nvPr userDrawn="1"/>
        </p:nvSpPr>
        <p:spPr>
          <a:xfrm>
            <a:off x="190500" y="171450"/>
            <a:ext cx="11811000" cy="6515100"/>
          </a:xfrm>
          <a:prstGeom prst="round2DiagRect">
            <a:avLst>
              <a:gd name="adj1" fmla="val 25158"/>
              <a:gd name="adj2" fmla="val 0"/>
            </a:avLst>
          </a:prstGeom>
          <a:gradFill>
            <a:gsLst>
              <a:gs pos="0">
                <a:srgbClr val="00BF68"/>
              </a:gs>
              <a:gs pos="100000">
                <a:srgbClr val="0033A3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351"/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418946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ondo pre-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1120"/>
            <a:ext cx="12303760" cy="692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4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425A38-8290-2D8A-317E-0CB1CC637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3DE2EB-069A-BF69-7993-E020921855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930E20-03D8-9C4F-BAE0-AF2A6F89E293}" type="datetime1">
              <a:rPr lang="es-CO" smtClean="0"/>
              <a:t>2/12/2024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948162-E825-E910-34DB-EE63429A31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1DFD23-D8FA-2CBD-106C-DC44F2FF0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FEBA87-C0CD-434A-9521-31AFCAE6F9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578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8" r:id="rId6"/>
    <p:sldLayoutId id="2147483655" r:id="rId7"/>
    <p:sldLayoutId id="2147483657" r:id="rId8"/>
    <p:sldLayoutId id="2147483660" r:id="rId9"/>
    <p:sldLayoutId id="2147483659" r:id="rId10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Poppins" pitchFamily="2" charset="77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Poppins" pitchFamily="2" charset="77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Poppins" pitchFamily="2" charset="77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Poppins" pitchFamily="2" charset="77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Poppins" pitchFamily="2" charset="77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Poppins" pitchFamily="2" charset="77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rewards.mardocigars.com/login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E706348-402F-FE1A-90E3-D3A97D42F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922" y="707909"/>
            <a:ext cx="3882159" cy="83253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3D8A250-4071-F570-C6F7-E58840CDA2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6318" y="6233222"/>
            <a:ext cx="304415" cy="30441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95342F2-08C2-89A3-9A43-35874D5C8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542" y="6264106"/>
            <a:ext cx="821919" cy="25005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C55D030B-0005-30A1-2A37-BC39C6F0FC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1099" y="6240529"/>
            <a:ext cx="302240" cy="30224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CE0053-B566-F894-8950-F69998F548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4409" y="6222791"/>
            <a:ext cx="213091" cy="33268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95CD489-B6AE-C1FE-4231-6D844474FC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4551" y="6194525"/>
            <a:ext cx="269624" cy="31963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0B49E52-7049-BD44-5EDF-B5A81B9C5F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76452" y="6213239"/>
            <a:ext cx="278321" cy="3044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20D61E-3CED-3934-8A18-C1E89D5310E0}"/>
              </a:ext>
            </a:extLst>
          </p:cNvPr>
          <p:cNvSpPr txBox="1"/>
          <p:nvPr/>
        </p:nvSpPr>
        <p:spPr>
          <a:xfrm>
            <a:off x="3005276" y="6189552"/>
            <a:ext cx="11279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err="1">
                <a:solidFill>
                  <a:schemeClr val="bg1"/>
                </a:solidFill>
                <a:ea typeface="Open Sans" pitchFamily="2" charset="0"/>
                <a:cs typeface="Open Sans" pitchFamily="2" charset="0"/>
              </a:rPr>
              <a:t>Acreditaciones</a:t>
            </a:r>
            <a:r>
              <a:rPr lang="en-US" sz="1000">
                <a:solidFill>
                  <a:schemeClr val="bg1"/>
                </a:solidFill>
                <a:ea typeface="Open Sans" pitchFamily="2" charset="0"/>
                <a:cs typeface="Open Sans" pitchFamily="2" charset="0"/>
              </a:rPr>
              <a:t>: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972D252-7138-C8A8-F5D4-4F8D3C09B1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8574" y="6254856"/>
            <a:ext cx="531367" cy="198971"/>
          </a:xfrm>
          <a:prstGeom prst="rect">
            <a:avLst/>
          </a:prstGeom>
        </p:spPr>
      </p:pic>
      <p:sp>
        <p:nvSpPr>
          <p:cNvPr id="12" name="TextBox 6">
            <a:extLst>
              <a:ext uri="{FF2B5EF4-FFF2-40B4-BE49-F238E27FC236}">
                <a16:creationId xmlns:a16="http://schemas.microsoft.com/office/drawing/2014/main" id="{15BD4021-B294-8929-B636-4275663E2B2B}"/>
              </a:ext>
            </a:extLst>
          </p:cNvPr>
          <p:cNvSpPr txBox="1"/>
          <p:nvPr/>
        </p:nvSpPr>
        <p:spPr>
          <a:xfrm>
            <a:off x="1260476" y="2343012"/>
            <a:ext cx="9671048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sz="4200" b="1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MardoRewards</a:t>
            </a:r>
            <a:endParaRPr lang="en-US" sz="42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43AFB699-66CF-F66E-1B5E-F0C5BC680104}"/>
              </a:ext>
            </a:extLst>
          </p:cNvPr>
          <p:cNvSpPr txBox="1"/>
          <p:nvPr/>
        </p:nvSpPr>
        <p:spPr>
          <a:xfrm>
            <a:off x="2398332" y="3717208"/>
            <a:ext cx="7395336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ea typeface="Open Sans"/>
                <a:cs typeface="Open Sans"/>
              </a:rPr>
              <a:t>Andrés Felipe Cepeda Nieto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ea typeface="Open Sans"/>
                <a:cs typeface="Open Sans"/>
              </a:rPr>
              <a:t>Brian Samir Pretel Plata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ea typeface="Open Sans"/>
                <a:cs typeface="Open Sans"/>
              </a:rPr>
              <a:t>Juan Camilo Florez Pana</a:t>
            </a:r>
          </a:p>
          <a:p>
            <a:pPr algn="ctr"/>
            <a:endParaRPr lang="en-US" sz="2000">
              <a:solidFill>
                <a:schemeClr val="bg1"/>
              </a:solidFill>
              <a:ea typeface="Open Sans" pitchFamily="2" charset="0"/>
              <a:cs typeface="Open Sans" pitchFamily="2" charset="0"/>
            </a:endParaRPr>
          </a:p>
          <a:p>
            <a:pPr algn="ctr"/>
            <a:r>
              <a:rPr lang="en-US" sz="2000" dirty="0" err="1">
                <a:solidFill>
                  <a:schemeClr val="bg1"/>
                </a:solidFill>
                <a:ea typeface="Open Sans"/>
                <a:cs typeface="Open Sans"/>
              </a:rPr>
              <a:t>Facultad</a:t>
            </a:r>
            <a:r>
              <a:rPr lang="en-US" sz="2000" dirty="0">
                <a:solidFill>
                  <a:schemeClr val="bg1"/>
                </a:solidFill>
                <a:ea typeface="Open Sans"/>
                <a:cs typeface="Open Sans"/>
              </a:rPr>
              <a:t> de Ingeniería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ea typeface="Open Sans"/>
                <a:cs typeface="Open Sans"/>
              </a:rPr>
              <a:t>05 de </a:t>
            </a:r>
            <a:r>
              <a:rPr lang="en-US" sz="2000" dirty="0" err="1">
                <a:solidFill>
                  <a:schemeClr val="bg1"/>
                </a:solidFill>
                <a:ea typeface="Open Sans"/>
                <a:cs typeface="Open Sans"/>
              </a:rPr>
              <a:t>diciembre</a:t>
            </a:r>
            <a:r>
              <a:rPr lang="en-US" sz="2000" dirty="0">
                <a:solidFill>
                  <a:schemeClr val="bg1"/>
                </a:solidFill>
                <a:ea typeface="Open Sans"/>
                <a:cs typeface="Open Sans"/>
              </a:rPr>
              <a:t> 2024</a:t>
            </a:r>
            <a:endParaRPr lang="en-US" sz="2000" dirty="0">
              <a:solidFill>
                <a:schemeClr val="bg1"/>
              </a:solidFill>
              <a:ea typeface="Open Sans" pitchFamily="2" charset="0"/>
              <a:cs typeface="Ope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038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6CEE5-4B38-B31A-3031-9DE321BA0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9180267-F0FC-E220-0978-8C4950680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10</a:t>
            </a:fld>
            <a:endParaRPr lang="es-CO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9A5FF72D-1BF3-4EDE-5A8A-4F6ABF0E7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958300"/>
              </p:ext>
            </p:extLst>
          </p:nvPr>
        </p:nvGraphicFramePr>
        <p:xfrm>
          <a:off x="472767" y="2571597"/>
          <a:ext cx="5316559" cy="1062818"/>
        </p:xfrm>
        <a:graphic>
          <a:graphicData uri="http://schemas.openxmlformats.org/drawingml/2006/table">
            <a:tbl>
              <a:tblPr/>
              <a:tblGrid>
                <a:gridCol w="896489">
                  <a:extLst>
                    <a:ext uri="{9D8B030D-6E8A-4147-A177-3AD203B41FA5}">
                      <a16:colId xmlns:a16="http://schemas.microsoft.com/office/drawing/2014/main" val="2221653309"/>
                    </a:ext>
                  </a:extLst>
                </a:gridCol>
                <a:gridCol w="1187336">
                  <a:extLst>
                    <a:ext uri="{9D8B030D-6E8A-4147-A177-3AD203B41FA5}">
                      <a16:colId xmlns:a16="http://schemas.microsoft.com/office/drawing/2014/main" val="1253891368"/>
                    </a:ext>
                  </a:extLst>
                </a:gridCol>
                <a:gridCol w="1158445">
                  <a:extLst>
                    <a:ext uri="{9D8B030D-6E8A-4147-A177-3AD203B41FA5}">
                      <a16:colId xmlns:a16="http://schemas.microsoft.com/office/drawing/2014/main" val="3162302154"/>
                    </a:ext>
                  </a:extLst>
                </a:gridCol>
                <a:gridCol w="1215504">
                  <a:extLst>
                    <a:ext uri="{9D8B030D-6E8A-4147-A177-3AD203B41FA5}">
                      <a16:colId xmlns:a16="http://schemas.microsoft.com/office/drawing/2014/main" val="2119932327"/>
                    </a:ext>
                  </a:extLst>
                </a:gridCol>
                <a:gridCol w="858785">
                  <a:extLst>
                    <a:ext uri="{9D8B030D-6E8A-4147-A177-3AD203B41FA5}">
                      <a16:colId xmlns:a16="http://schemas.microsoft.com/office/drawing/2014/main" val="3510514533"/>
                    </a:ext>
                  </a:extLst>
                </a:gridCol>
              </a:tblGrid>
              <a:tr h="6049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Rol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Mes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Precio por mes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Total  Año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Moneda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074733"/>
                  </a:ext>
                </a:extLst>
              </a:tr>
              <a:tr h="4578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 err="1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Membresia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12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450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5.400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257185"/>
                  </a:ext>
                </a:extLst>
              </a:tr>
            </a:tbl>
          </a:graphicData>
        </a:graphic>
      </p:graphicFrame>
      <p:sp>
        <p:nvSpPr>
          <p:cNvPr id="8" name="TextBox 5">
            <a:extLst>
              <a:ext uri="{FF2B5EF4-FFF2-40B4-BE49-F238E27FC236}">
                <a16:creationId xmlns:a16="http://schemas.microsoft.com/office/drawing/2014/main" id="{CA5DF863-0C0B-C075-0D24-AC8027946D1B}"/>
              </a:ext>
            </a:extLst>
          </p:cNvPr>
          <p:cNvSpPr txBox="1"/>
          <p:nvPr/>
        </p:nvSpPr>
        <p:spPr>
          <a:xfrm>
            <a:off x="120786" y="183952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Análisis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costos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B122F68-4AB1-37D1-A67C-E21F5EF32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219" r="42219"/>
          <a:stretch/>
        </p:blipFill>
        <p:spPr>
          <a:xfrm>
            <a:off x="-575608" y="6192912"/>
            <a:ext cx="2215396" cy="47509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CD60DC7-472E-300A-8B0B-27277A7A52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2411" r="42411"/>
          <a:stretch/>
        </p:blipFill>
        <p:spPr>
          <a:xfrm>
            <a:off x="-680509" y="7001998"/>
            <a:ext cx="2320297" cy="497594"/>
          </a:xfrm>
          <a:prstGeom prst="rect">
            <a:avLst/>
          </a:prstGeom>
        </p:spPr>
      </p:pic>
      <p:sp>
        <p:nvSpPr>
          <p:cNvPr id="3" name="TextBox 30">
            <a:extLst>
              <a:ext uri="{FF2B5EF4-FFF2-40B4-BE49-F238E27FC236}">
                <a16:creationId xmlns:a16="http://schemas.microsoft.com/office/drawing/2014/main" id="{53FF69FF-47E9-A09A-F85E-41D9BE65E0C2}"/>
              </a:ext>
            </a:extLst>
          </p:cNvPr>
          <p:cNvSpPr txBox="1"/>
          <p:nvPr/>
        </p:nvSpPr>
        <p:spPr>
          <a:xfrm>
            <a:off x="480603" y="2108753"/>
            <a:ext cx="494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/>
              <a:t>Costos de soporte y mantenimiento</a:t>
            </a:r>
            <a:endParaRPr lang="en-ID" sz="1400"/>
          </a:p>
        </p:txBody>
      </p:sp>
      <p:sp>
        <p:nvSpPr>
          <p:cNvPr id="6" name="TextBox 30">
            <a:extLst>
              <a:ext uri="{FF2B5EF4-FFF2-40B4-BE49-F238E27FC236}">
                <a16:creationId xmlns:a16="http://schemas.microsoft.com/office/drawing/2014/main" id="{BB53D186-6264-3354-FFF3-A2A5E58F9B3E}"/>
              </a:ext>
            </a:extLst>
          </p:cNvPr>
          <p:cNvSpPr txBox="1"/>
          <p:nvPr/>
        </p:nvSpPr>
        <p:spPr>
          <a:xfrm>
            <a:off x="6271319" y="2266544"/>
            <a:ext cx="4948808" cy="23083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ES" dirty="0"/>
              <a:t>El costo del desarrollo, servidor y mantenimiento del primer año es de USD $3.460. Teniendo un plan de </a:t>
            </a:r>
            <a:r>
              <a:rPr lang="es-ES" err="1"/>
              <a:t>membresia</a:t>
            </a:r>
            <a:r>
              <a:rPr lang="es-ES" dirty="0"/>
              <a:t> de USD $450 mensuales, al año USD $5.400 implica un retorno de la inversión en el primer año, donde desde el segundo año en adelante los costos mensuales </a:t>
            </a:r>
            <a:r>
              <a:rPr lang="es-ES" err="1"/>
              <a:t>seran</a:t>
            </a:r>
            <a:r>
              <a:rPr lang="es-ES" dirty="0"/>
              <a:t> de USD $80 </a:t>
            </a:r>
          </a:p>
        </p:txBody>
      </p:sp>
    </p:spTree>
    <p:extLst>
      <p:ext uri="{BB962C8B-B14F-4D97-AF65-F5344CB8AC3E}">
        <p14:creationId xmlns:p14="http://schemas.microsoft.com/office/powerpoint/2010/main" val="3338704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C60B816-F8F5-1604-2F17-A4CDB91E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11</a:t>
            </a:fld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C48B96E-A7C9-3192-E5DD-D969A6A74B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950" y="729049"/>
            <a:ext cx="4775570" cy="5231150"/>
          </a:xfrm>
          <a:prstGeom prst="round2DiagRect">
            <a:avLst>
              <a:gd name="adj1" fmla="val 0"/>
              <a:gd name="adj2" fmla="val 18577"/>
            </a:avLst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Oval 24">
            <a:extLst>
              <a:ext uri="{FF2B5EF4-FFF2-40B4-BE49-F238E27FC236}">
                <a16:creationId xmlns:a16="http://schemas.microsoft.com/office/drawing/2014/main" id="{9653C139-888C-8ED9-DFD3-2B3502EAC8C8}"/>
              </a:ext>
            </a:extLst>
          </p:cNvPr>
          <p:cNvSpPr/>
          <p:nvPr/>
        </p:nvSpPr>
        <p:spPr>
          <a:xfrm>
            <a:off x="6804490" y="1969654"/>
            <a:ext cx="450851" cy="450851"/>
          </a:xfrm>
          <a:prstGeom prst="ellipse">
            <a:avLst/>
          </a:prstGeom>
          <a:solidFill>
            <a:srgbClr val="0012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1351"/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CB0436AA-6ED4-8B3E-A9FC-A5622B6BD62D}"/>
              </a:ext>
            </a:extLst>
          </p:cNvPr>
          <p:cNvSpPr txBox="1"/>
          <p:nvPr/>
        </p:nvSpPr>
        <p:spPr>
          <a:xfrm>
            <a:off x="6769565" y="2024494"/>
            <a:ext cx="514351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>
                <a:solidFill>
                  <a:schemeClr val="bg2"/>
                </a:solidFill>
                <a:latin typeface="+mj-lt"/>
              </a:rPr>
              <a:t>1</a:t>
            </a:r>
            <a:endParaRPr lang="en-ID" sz="1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30">
            <a:extLst>
              <a:ext uri="{FF2B5EF4-FFF2-40B4-BE49-F238E27FC236}">
                <a16:creationId xmlns:a16="http://schemas.microsoft.com/office/drawing/2014/main" id="{FBE58747-F5A4-6A8A-B47E-B5456A6F4A11}"/>
              </a:ext>
            </a:extLst>
          </p:cNvPr>
          <p:cNvSpPr txBox="1"/>
          <p:nvPr/>
        </p:nvSpPr>
        <p:spPr>
          <a:xfrm>
            <a:off x="6741855" y="2548120"/>
            <a:ext cx="4948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Lorem ipsum dolor sit </a:t>
            </a:r>
            <a:r>
              <a:rPr lang="en-US" sz="1400" err="1"/>
              <a:t>amet</a:t>
            </a:r>
            <a:r>
              <a:rPr lang="en-US" sz="1400"/>
              <a:t>, </a:t>
            </a:r>
            <a:r>
              <a:rPr lang="en-US" sz="1400" err="1"/>
              <a:t>consectetuer</a:t>
            </a:r>
            <a:r>
              <a:rPr lang="en-US" sz="1400"/>
              <a:t> </a:t>
            </a:r>
            <a:r>
              <a:rPr lang="en-US" sz="1400" err="1"/>
              <a:t>adipiscing</a:t>
            </a:r>
            <a:r>
              <a:rPr lang="en-US" sz="1400"/>
              <a:t> </a:t>
            </a:r>
            <a:r>
              <a:rPr lang="en-US" sz="1400" err="1"/>
              <a:t>elit</a:t>
            </a:r>
            <a:r>
              <a:rPr lang="en-US" sz="1400"/>
              <a:t>, sed diam </a:t>
            </a:r>
            <a:r>
              <a:rPr lang="en-US" sz="1400" err="1"/>
              <a:t>nonummy</a:t>
            </a:r>
            <a:r>
              <a:rPr lang="en-US" sz="1400"/>
              <a:t> </a:t>
            </a:r>
            <a:r>
              <a:rPr lang="en-US" sz="1400" err="1"/>
              <a:t>nibh</a:t>
            </a:r>
            <a:r>
              <a:rPr lang="en-US" sz="1400"/>
              <a:t> </a:t>
            </a:r>
            <a:r>
              <a:rPr lang="en-US" sz="1400" err="1"/>
              <a:t>euismod</a:t>
            </a:r>
            <a:r>
              <a:rPr lang="en-US" sz="1400"/>
              <a:t> </a:t>
            </a:r>
            <a:r>
              <a:rPr lang="en-US" sz="1400" err="1"/>
              <a:t>tincidunt</a:t>
            </a:r>
            <a:r>
              <a:rPr lang="en-US" sz="1400"/>
              <a:t> </a:t>
            </a:r>
            <a:r>
              <a:rPr lang="en-US" sz="1400" err="1"/>
              <a:t>ut</a:t>
            </a:r>
            <a:r>
              <a:rPr lang="en-US" sz="1400"/>
              <a:t> </a:t>
            </a:r>
            <a:r>
              <a:rPr lang="en-US" sz="1400" err="1"/>
              <a:t>laoreet</a:t>
            </a:r>
            <a:r>
              <a:rPr lang="en-US" sz="1400"/>
              <a:t>.</a:t>
            </a:r>
            <a:endParaRPr lang="en-ID" sz="1400"/>
          </a:p>
        </p:txBody>
      </p:sp>
      <p:sp>
        <p:nvSpPr>
          <p:cNvPr id="10" name="TextBox 31">
            <a:extLst>
              <a:ext uri="{FF2B5EF4-FFF2-40B4-BE49-F238E27FC236}">
                <a16:creationId xmlns:a16="http://schemas.microsoft.com/office/drawing/2014/main" id="{5BDD31C8-3950-1517-98BF-6C07695109D0}"/>
              </a:ext>
            </a:extLst>
          </p:cNvPr>
          <p:cNvSpPr txBox="1"/>
          <p:nvPr/>
        </p:nvSpPr>
        <p:spPr>
          <a:xfrm>
            <a:off x="7290266" y="2060589"/>
            <a:ext cx="1654175" cy="3002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351" b="1" err="1">
                <a:latin typeface="+mj-lt"/>
              </a:rPr>
              <a:t>Título</a:t>
            </a:r>
            <a:r>
              <a:rPr lang="en-US" sz="1351" b="1">
                <a:latin typeface="+mj-lt"/>
              </a:rPr>
              <a:t> item 1</a:t>
            </a:r>
            <a:endParaRPr lang="en-ID" sz="1351" b="1">
              <a:latin typeface="+mj-lt"/>
            </a:endParaRPr>
          </a:p>
        </p:txBody>
      </p:sp>
      <p:sp>
        <p:nvSpPr>
          <p:cNvPr id="11" name="Oval 24">
            <a:extLst>
              <a:ext uri="{FF2B5EF4-FFF2-40B4-BE49-F238E27FC236}">
                <a16:creationId xmlns:a16="http://schemas.microsoft.com/office/drawing/2014/main" id="{C0D5E344-5F16-D65B-9D17-4A8C231646F9}"/>
              </a:ext>
            </a:extLst>
          </p:cNvPr>
          <p:cNvSpPr/>
          <p:nvPr/>
        </p:nvSpPr>
        <p:spPr>
          <a:xfrm>
            <a:off x="6804490" y="3449335"/>
            <a:ext cx="450851" cy="450851"/>
          </a:xfrm>
          <a:prstGeom prst="ellipse">
            <a:avLst/>
          </a:prstGeom>
          <a:solidFill>
            <a:srgbClr val="0012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1351"/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423B8F34-DD89-E6A7-28FA-14E7B78D9C85}"/>
              </a:ext>
            </a:extLst>
          </p:cNvPr>
          <p:cNvSpPr txBox="1"/>
          <p:nvPr/>
        </p:nvSpPr>
        <p:spPr>
          <a:xfrm>
            <a:off x="6769565" y="3504175"/>
            <a:ext cx="514351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>
                <a:solidFill>
                  <a:schemeClr val="bg2"/>
                </a:solidFill>
                <a:latin typeface="+mj-lt"/>
              </a:rPr>
              <a:t>2</a:t>
            </a:r>
            <a:endParaRPr lang="en-ID" sz="1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30">
            <a:extLst>
              <a:ext uri="{FF2B5EF4-FFF2-40B4-BE49-F238E27FC236}">
                <a16:creationId xmlns:a16="http://schemas.microsoft.com/office/drawing/2014/main" id="{62AB7533-5116-23A7-C842-48AEFBC4A879}"/>
              </a:ext>
            </a:extLst>
          </p:cNvPr>
          <p:cNvSpPr txBox="1"/>
          <p:nvPr/>
        </p:nvSpPr>
        <p:spPr>
          <a:xfrm>
            <a:off x="6741855" y="4027801"/>
            <a:ext cx="4948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Lorem ipsum dolor sit </a:t>
            </a:r>
            <a:r>
              <a:rPr lang="en-US" sz="1400" err="1"/>
              <a:t>amet</a:t>
            </a:r>
            <a:r>
              <a:rPr lang="en-US" sz="1400"/>
              <a:t>, </a:t>
            </a:r>
            <a:r>
              <a:rPr lang="en-US" sz="1400" err="1"/>
              <a:t>consectetuer</a:t>
            </a:r>
            <a:r>
              <a:rPr lang="en-US" sz="1400"/>
              <a:t> </a:t>
            </a:r>
            <a:r>
              <a:rPr lang="en-US" sz="1400" err="1"/>
              <a:t>adipiscing</a:t>
            </a:r>
            <a:r>
              <a:rPr lang="en-US" sz="1400"/>
              <a:t> </a:t>
            </a:r>
            <a:r>
              <a:rPr lang="en-US" sz="1400" err="1"/>
              <a:t>elit</a:t>
            </a:r>
            <a:r>
              <a:rPr lang="en-US" sz="1400"/>
              <a:t>, sed diam </a:t>
            </a:r>
            <a:r>
              <a:rPr lang="en-US" sz="1400" err="1"/>
              <a:t>nonummy</a:t>
            </a:r>
            <a:r>
              <a:rPr lang="en-US" sz="1400"/>
              <a:t> </a:t>
            </a:r>
            <a:r>
              <a:rPr lang="en-US" sz="1400" err="1"/>
              <a:t>nibh</a:t>
            </a:r>
            <a:r>
              <a:rPr lang="en-US" sz="1400"/>
              <a:t> </a:t>
            </a:r>
            <a:r>
              <a:rPr lang="en-US" sz="1400" err="1"/>
              <a:t>euismod</a:t>
            </a:r>
            <a:r>
              <a:rPr lang="en-US" sz="1400"/>
              <a:t> </a:t>
            </a:r>
            <a:r>
              <a:rPr lang="en-US" sz="1400" err="1"/>
              <a:t>tincidunt</a:t>
            </a:r>
            <a:r>
              <a:rPr lang="en-US" sz="1400"/>
              <a:t> </a:t>
            </a:r>
            <a:r>
              <a:rPr lang="en-US" sz="1400" err="1"/>
              <a:t>ut</a:t>
            </a:r>
            <a:r>
              <a:rPr lang="en-US" sz="1400"/>
              <a:t> </a:t>
            </a:r>
            <a:r>
              <a:rPr lang="en-US" sz="1400" err="1"/>
              <a:t>laoreet</a:t>
            </a:r>
            <a:r>
              <a:rPr lang="en-US" sz="1400"/>
              <a:t>.</a:t>
            </a:r>
            <a:endParaRPr lang="en-ID" sz="1400"/>
          </a:p>
        </p:txBody>
      </p:sp>
      <p:sp>
        <p:nvSpPr>
          <p:cNvPr id="14" name="TextBox 31">
            <a:extLst>
              <a:ext uri="{FF2B5EF4-FFF2-40B4-BE49-F238E27FC236}">
                <a16:creationId xmlns:a16="http://schemas.microsoft.com/office/drawing/2014/main" id="{21D822EC-113F-EC5F-6E6C-8F2C027EDAB6}"/>
              </a:ext>
            </a:extLst>
          </p:cNvPr>
          <p:cNvSpPr txBox="1"/>
          <p:nvPr/>
        </p:nvSpPr>
        <p:spPr>
          <a:xfrm>
            <a:off x="7290266" y="3540270"/>
            <a:ext cx="1654175" cy="3002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351" b="1" err="1">
                <a:latin typeface="+mj-lt"/>
              </a:rPr>
              <a:t>Título</a:t>
            </a:r>
            <a:r>
              <a:rPr lang="en-US" sz="1351" b="1">
                <a:latin typeface="+mj-lt"/>
              </a:rPr>
              <a:t> item 2</a:t>
            </a:r>
            <a:endParaRPr lang="en-ID" sz="1351" b="1">
              <a:latin typeface="+mj-lt"/>
            </a:endParaRPr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6708179" y="758279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Conclusiones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6708179" y="1343054"/>
            <a:ext cx="466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ID" sz="2000" err="1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Coloca</a:t>
            </a:r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err="1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aquí</a:t>
            </a:r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n-ID" sz="2000" err="1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subtítulo</a:t>
            </a:r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] </a:t>
            </a:r>
            <a:endParaRPr lang="en-US" sz="2000">
              <a:solidFill>
                <a:srgbClr val="0033A3"/>
              </a:solidFill>
              <a:latin typeface="+mj-lt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0F058818-2344-C8B8-5689-02CBC904A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411" r="42411"/>
          <a:stretch/>
        </p:blipFill>
        <p:spPr>
          <a:xfrm>
            <a:off x="9663877" y="5858757"/>
            <a:ext cx="2320297" cy="49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618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8E57B-75F8-3084-E4FD-898C8755A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B3BF98A-0969-434B-F68C-1807968AF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12</a:t>
            </a:fld>
            <a:endParaRPr lang="es-CO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BDFE4AEE-FD2E-DDFB-B0AC-E5AD44930487}"/>
              </a:ext>
            </a:extLst>
          </p:cNvPr>
          <p:cNvSpPr txBox="1"/>
          <p:nvPr/>
        </p:nvSpPr>
        <p:spPr>
          <a:xfrm>
            <a:off x="3052947" y="2346019"/>
            <a:ext cx="8690393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ID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/>
                <a:cs typeface="Times New Roman"/>
              </a:rPr>
              <a:t>Presentación de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/>
                <a:cs typeface="Times New Roman"/>
              </a:rPr>
              <a:t>solución</a:t>
            </a:r>
            <a:endParaRPr lang="en-ID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algn="ctr"/>
            <a:endParaRPr lang="en-ID" sz="3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algn="ctr"/>
            <a:r>
              <a:rPr lang="en-ID" sz="3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https://rewards.mardocigars.com/login</a:t>
            </a:r>
            <a:endParaRPr lang="en-ID"/>
          </a:p>
          <a:p>
            <a:pPr algn="ctr"/>
            <a:endParaRPr lang="en-ID" sz="320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pPr algn="ctr"/>
            <a:r>
              <a:rPr lang="en-ID" sz="3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cs typeface="+mn-lt"/>
              </a:rPr>
              <a:t>https://mardocigars.com/software-mardo-money-rewards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01DF76C-A6E3-3E32-6105-21E347CE0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86" y="5252720"/>
            <a:ext cx="1204383" cy="72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89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C60B816-F8F5-1604-2F17-A4CDB91E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13</a:t>
            </a:fld>
            <a:endParaRPr lang="es-CO"/>
          </a:p>
        </p:txBody>
      </p:sp>
      <p:sp>
        <p:nvSpPr>
          <p:cNvPr id="7" name="Oval 24">
            <a:extLst>
              <a:ext uri="{FF2B5EF4-FFF2-40B4-BE49-F238E27FC236}">
                <a16:creationId xmlns:a16="http://schemas.microsoft.com/office/drawing/2014/main" id="{9653C139-888C-8ED9-DFD3-2B3502EAC8C8}"/>
              </a:ext>
            </a:extLst>
          </p:cNvPr>
          <p:cNvSpPr/>
          <p:nvPr/>
        </p:nvSpPr>
        <p:spPr>
          <a:xfrm>
            <a:off x="393964" y="686082"/>
            <a:ext cx="253736" cy="253736"/>
          </a:xfrm>
          <a:prstGeom prst="ellipse">
            <a:avLst/>
          </a:prstGeom>
          <a:solidFill>
            <a:srgbClr val="003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900"/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CB0436AA-6ED4-8B3E-A9FC-A5622B6BD62D}"/>
              </a:ext>
            </a:extLst>
          </p:cNvPr>
          <p:cNvSpPr txBox="1"/>
          <p:nvPr/>
        </p:nvSpPr>
        <p:spPr>
          <a:xfrm>
            <a:off x="328260" y="692497"/>
            <a:ext cx="3851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>
                <a:solidFill>
                  <a:schemeClr val="bg2"/>
                </a:solidFill>
                <a:latin typeface="+mj-lt"/>
              </a:rPr>
              <a:t>1</a:t>
            </a:r>
            <a:endParaRPr lang="en-ID" sz="10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30">
            <a:extLst>
              <a:ext uri="{FF2B5EF4-FFF2-40B4-BE49-F238E27FC236}">
                <a16:creationId xmlns:a16="http://schemas.microsoft.com/office/drawing/2014/main" id="{FBE58747-F5A4-6A8A-B47E-B5456A6F4A11}"/>
              </a:ext>
            </a:extLst>
          </p:cNvPr>
          <p:cNvSpPr txBox="1"/>
          <p:nvPr/>
        </p:nvSpPr>
        <p:spPr>
          <a:xfrm>
            <a:off x="328260" y="945133"/>
            <a:ext cx="37056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/>
              <a:t>(s.f.). Amazon.com. Recuperado el 24 de septiembre de 2024, de https://aws.amazon.com/es/what-is/sdlc/</a:t>
            </a:r>
            <a:endParaRPr lang="en-ID" sz="900"/>
          </a:p>
        </p:txBody>
      </p:sp>
      <p:sp>
        <p:nvSpPr>
          <p:cNvPr id="10" name="TextBox 31">
            <a:extLst>
              <a:ext uri="{FF2B5EF4-FFF2-40B4-BE49-F238E27FC236}">
                <a16:creationId xmlns:a16="http://schemas.microsoft.com/office/drawing/2014/main" id="{5BDD31C8-3950-1517-98BF-6C07695109D0}"/>
              </a:ext>
            </a:extLst>
          </p:cNvPr>
          <p:cNvSpPr txBox="1"/>
          <p:nvPr/>
        </p:nvSpPr>
        <p:spPr>
          <a:xfrm>
            <a:off x="647700" y="686082"/>
            <a:ext cx="338621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 b="1">
                <a:latin typeface="+mj-lt"/>
              </a:rPr>
              <a:t>¿Qué es el ciclo de vida del desarrollo de software (SDLC)? </a:t>
            </a:r>
            <a:endParaRPr lang="en-ID" sz="900" b="1">
              <a:latin typeface="+mj-lt"/>
            </a:endParaRPr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93371" y="0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Referencias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0F058818-2344-C8B8-5689-02CBC904A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411" r="42411"/>
          <a:stretch/>
        </p:blipFill>
        <p:spPr>
          <a:xfrm>
            <a:off x="9663877" y="5858757"/>
            <a:ext cx="2320297" cy="497594"/>
          </a:xfrm>
          <a:prstGeom prst="rect">
            <a:avLst/>
          </a:prstGeom>
        </p:spPr>
      </p:pic>
      <p:sp>
        <p:nvSpPr>
          <p:cNvPr id="5" name="Oval 24">
            <a:extLst>
              <a:ext uri="{FF2B5EF4-FFF2-40B4-BE49-F238E27FC236}">
                <a16:creationId xmlns:a16="http://schemas.microsoft.com/office/drawing/2014/main" id="{265FA1DE-829F-4AC5-11A0-831E20FECAF3}"/>
              </a:ext>
            </a:extLst>
          </p:cNvPr>
          <p:cNvSpPr/>
          <p:nvPr/>
        </p:nvSpPr>
        <p:spPr>
          <a:xfrm>
            <a:off x="393964" y="1415772"/>
            <a:ext cx="253736" cy="253736"/>
          </a:xfrm>
          <a:prstGeom prst="ellipse">
            <a:avLst/>
          </a:prstGeom>
          <a:solidFill>
            <a:srgbClr val="003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900"/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D5BB2B9D-CF3F-DE6D-75F6-39F431F6B12B}"/>
              </a:ext>
            </a:extLst>
          </p:cNvPr>
          <p:cNvSpPr txBox="1"/>
          <p:nvPr/>
        </p:nvSpPr>
        <p:spPr>
          <a:xfrm>
            <a:off x="328260" y="1422187"/>
            <a:ext cx="3851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>
                <a:solidFill>
                  <a:schemeClr val="bg2"/>
                </a:solidFill>
                <a:latin typeface="+mj-lt"/>
              </a:rPr>
              <a:t>2</a:t>
            </a:r>
            <a:endParaRPr lang="en-ID" sz="10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30">
            <a:extLst>
              <a:ext uri="{FF2B5EF4-FFF2-40B4-BE49-F238E27FC236}">
                <a16:creationId xmlns:a16="http://schemas.microsoft.com/office/drawing/2014/main" id="{852A93D4-07A8-ADBD-4E91-FE4563019A31}"/>
              </a:ext>
            </a:extLst>
          </p:cNvPr>
          <p:cNvSpPr txBox="1"/>
          <p:nvPr/>
        </p:nvSpPr>
        <p:spPr>
          <a:xfrm>
            <a:off x="328260" y="1674823"/>
            <a:ext cx="37056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/>
              <a:t>(s.f.). Mardocigars.com. Recuperado el 21 de septiembre de 2024, de https://mardocigars.com/about-us/</a:t>
            </a:r>
            <a:endParaRPr lang="en-ID" sz="900"/>
          </a:p>
        </p:txBody>
      </p:sp>
      <p:sp>
        <p:nvSpPr>
          <p:cNvPr id="16" name="TextBox 31">
            <a:extLst>
              <a:ext uri="{FF2B5EF4-FFF2-40B4-BE49-F238E27FC236}">
                <a16:creationId xmlns:a16="http://schemas.microsoft.com/office/drawing/2014/main" id="{CD41C9D4-04EB-0691-C1B4-DEF8E23271C3}"/>
              </a:ext>
            </a:extLst>
          </p:cNvPr>
          <p:cNvSpPr txBox="1"/>
          <p:nvPr/>
        </p:nvSpPr>
        <p:spPr>
          <a:xfrm>
            <a:off x="647701" y="1427224"/>
            <a:ext cx="338621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 b="1" err="1">
                <a:latin typeface="+mj-lt"/>
              </a:rPr>
              <a:t>About</a:t>
            </a:r>
            <a:r>
              <a:rPr lang="es-ES" sz="900" b="1">
                <a:latin typeface="+mj-lt"/>
              </a:rPr>
              <a:t> </a:t>
            </a:r>
            <a:r>
              <a:rPr lang="es-ES" sz="900" b="1" err="1">
                <a:latin typeface="+mj-lt"/>
              </a:rPr>
              <a:t>mardo</a:t>
            </a:r>
            <a:r>
              <a:rPr lang="es-ES" sz="900" b="1">
                <a:latin typeface="+mj-lt"/>
              </a:rPr>
              <a:t> </a:t>
            </a:r>
            <a:r>
              <a:rPr lang="es-ES" sz="900" b="1" err="1">
                <a:latin typeface="+mj-lt"/>
              </a:rPr>
              <a:t>cigars</a:t>
            </a:r>
            <a:r>
              <a:rPr lang="es-ES" sz="900" b="1">
                <a:latin typeface="+mj-lt"/>
              </a:rPr>
              <a:t>.</a:t>
            </a:r>
            <a:endParaRPr lang="en-ID" sz="900" b="1">
              <a:latin typeface="+mj-lt"/>
            </a:endParaRPr>
          </a:p>
        </p:txBody>
      </p:sp>
      <p:sp>
        <p:nvSpPr>
          <p:cNvPr id="17" name="Oval 24">
            <a:extLst>
              <a:ext uri="{FF2B5EF4-FFF2-40B4-BE49-F238E27FC236}">
                <a16:creationId xmlns:a16="http://schemas.microsoft.com/office/drawing/2014/main" id="{5ACDF257-460E-2517-134F-A631E6E0728A}"/>
              </a:ext>
            </a:extLst>
          </p:cNvPr>
          <p:cNvSpPr/>
          <p:nvPr/>
        </p:nvSpPr>
        <p:spPr>
          <a:xfrm>
            <a:off x="393964" y="2143407"/>
            <a:ext cx="253736" cy="253736"/>
          </a:xfrm>
          <a:prstGeom prst="ellipse">
            <a:avLst/>
          </a:prstGeom>
          <a:solidFill>
            <a:srgbClr val="003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900"/>
          </a:p>
        </p:txBody>
      </p:sp>
      <p:sp>
        <p:nvSpPr>
          <p:cNvPr id="22" name="TextBox 25">
            <a:extLst>
              <a:ext uri="{FF2B5EF4-FFF2-40B4-BE49-F238E27FC236}">
                <a16:creationId xmlns:a16="http://schemas.microsoft.com/office/drawing/2014/main" id="{770029E8-56EB-A260-52F7-D689E13993F3}"/>
              </a:ext>
            </a:extLst>
          </p:cNvPr>
          <p:cNvSpPr txBox="1"/>
          <p:nvPr/>
        </p:nvSpPr>
        <p:spPr>
          <a:xfrm>
            <a:off x="328260" y="2149822"/>
            <a:ext cx="3851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>
                <a:solidFill>
                  <a:schemeClr val="bg2"/>
                </a:solidFill>
                <a:latin typeface="+mj-lt"/>
              </a:rPr>
              <a:t>3</a:t>
            </a:r>
            <a:endParaRPr lang="en-ID" sz="10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30">
            <a:extLst>
              <a:ext uri="{FF2B5EF4-FFF2-40B4-BE49-F238E27FC236}">
                <a16:creationId xmlns:a16="http://schemas.microsoft.com/office/drawing/2014/main" id="{0F993E84-E958-B951-DAA3-330D96A5470D}"/>
              </a:ext>
            </a:extLst>
          </p:cNvPr>
          <p:cNvSpPr txBox="1"/>
          <p:nvPr/>
        </p:nvSpPr>
        <p:spPr>
          <a:xfrm>
            <a:off x="328260" y="2402458"/>
            <a:ext cx="386274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/>
              <a:t>(s.f.). Github.com. Recuperado el 26 de octubre de 2024, de https://docs.github.com/es/get-started/start-your-journey/about-github-and-git</a:t>
            </a:r>
            <a:endParaRPr lang="en-ID" sz="900"/>
          </a:p>
        </p:txBody>
      </p:sp>
      <p:sp>
        <p:nvSpPr>
          <p:cNvPr id="24" name="TextBox 31">
            <a:extLst>
              <a:ext uri="{FF2B5EF4-FFF2-40B4-BE49-F238E27FC236}">
                <a16:creationId xmlns:a16="http://schemas.microsoft.com/office/drawing/2014/main" id="{43001E24-D4D1-38E3-21F5-8A4A82E6DFE7}"/>
              </a:ext>
            </a:extLst>
          </p:cNvPr>
          <p:cNvSpPr txBox="1"/>
          <p:nvPr/>
        </p:nvSpPr>
        <p:spPr>
          <a:xfrm>
            <a:off x="647700" y="2143407"/>
            <a:ext cx="338621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 b="1">
                <a:latin typeface="+mj-lt"/>
              </a:rPr>
              <a:t>Acerca de GitHub y Git </a:t>
            </a:r>
            <a:endParaRPr lang="en-ID" sz="900" b="1"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8FAADAE-F8D6-9FF8-5CCE-1BB02271B973}"/>
              </a:ext>
            </a:extLst>
          </p:cNvPr>
          <p:cNvSpPr/>
          <p:nvPr/>
        </p:nvSpPr>
        <p:spPr>
          <a:xfrm>
            <a:off x="393964" y="3009541"/>
            <a:ext cx="253736" cy="253736"/>
          </a:xfrm>
          <a:prstGeom prst="ellipse">
            <a:avLst/>
          </a:prstGeom>
          <a:solidFill>
            <a:srgbClr val="003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D" sz="9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376D3F-FC46-9C8D-F18D-F481204DE253}"/>
              </a:ext>
            </a:extLst>
          </p:cNvPr>
          <p:cNvSpPr txBox="1"/>
          <p:nvPr/>
        </p:nvSpPr>
        <p:spPr>
          <a:xfrm>
            <a:off x="328260" y="3015956"/>
            <a:ext cx="3851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>
                <a:solidFill>
                  <a:schemeClr val="bg2"/>
                </a:solidFill>
                <a:latin typeface="+mj-lt"/>
              </a:rPr>
              <a:t>4</a:t>
            </a:r>
            <a:endParaRPr lang="en-ID" sz="10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30">
            <a:extLst>
              <a:ext uri="{FF2B5EF4-FFF2-40B4-BE49-F238E27FC236}">
                <a16:creationId xmlns:a16="http://schemas.microsoft.com/office/drawing/2014/main" id="{46E07A97-FB64-33D3-EAE5-57D153AB674B}"/>
              </a:ext>
            </a:extLst>
          </p:cNvPr>
          <p:cNvSpPr txBox="1"/>
          <p:nvPr/>
        </p:nvSpPr>
        <p:spPr>
          <a:xfrm>
            <a:off x="328260" y="3268592"/>
            <a:ext cx="37056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/>
              <a:t>(s.f.). Mardocigars.com. Recuperado el 21 de septiembre de 2024, de https://mardocigars.com/about-us/</a:t>
            </a:r>
            <a:endParaRPr lang="en-ID" sz="900"/>
          </a:p>
        </p:txBody>
      </p:sp>
      <p:sp>
        <p:nvSpPr>
          <p:cNvPr id="28" name="TextBox 31">
            <a:extLst>
              <a:ext uri="{FF2B5EF4-FFF2-40B4-BE49-F238E27FC236}">
                <a16:creationId xmlns:a16="http://schemas.microsoft.com/office/drawing/2014/main" id="{4462597F-A16A-0B1E-7C15-120E047C25A6}"/>
              </a:ext>
            </a:extLst>
          </p:cNvPr>
          <p:cNvSpPr txBox="1"/>
          <p:nvPr/>
        </p:nvSpPr>
        <p:spPr>
          <a:xfrm>
            <a:off x="647701" y="3020993"/>
            <a:ext cx="338621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900" b="1" err="1">
                <a:latin typeface="+mj-lt"/>
              </a:rPr>
              <a:t>About</a:t>
            </a:r>
            <a:r>
              <a:rPr lang="es-ES" sz="900" b="1">
                <a:latin typeface="+mj-lt"/>
              </a:rPr>
              <a:t> </a:t>
            </a:r>
            <a:r>
              <a:rPr lang="es-ES" sz="900" b="1" err="1">
                <a:latin typeface="+mj-lt"/>
              </a:rPr>
              <a:t>mardo</a:t>
            </a:r>
            <a:r>
              <a:rPr lang="es-ES" sz="900" b="1">
                <a:latin typeface="+mj-lt"/>
              </a:rPr>
              <a:t> </a:t>
            </a:r>
            <a:r>
              <a:rPr lang="es-ES" sz="900" b="1" err="1">
                <a:latin typeface="+mj-lt"/>
              </a:rPr>
              <a:t>cigars</a:t>
            </a:r>
            <a:r>
              <a:rPr lang="es-ES" sz="900" b="1">
                <a:latin typeface="+mj-lt"/>
              </a:rPr>
              <a:t>.</a:t>
            </a:r>
            <a:endParaRPr lang="en-ID" sz="900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5943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F058818-2344-C8B8-5689-02CBC904A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9394" y="586961"/>
            <a:ext cx="3882159" cy="83253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266E569-8F02-7F44-24E2-D5CBC33E9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236" y="1645922"/>
            <a:ext cx="6714126" cy="5376758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8B83E0A5-1047-1504-F1FA-90875A7D65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295045"/>
              </p:ext>
            </p:extLst>
          </p:nvPr>
        </p:nvGraphicFramePr>
        <p:xfrm>
          <a:off x="4484823" y="2146751"/>
          <a:ext cx="7126730" cy="701040"/>
        </p:xfrm>
        <a:graphic>
          <a:graphicData uri="http://schemas.openxmlformats.org/drawingml/2006/table">
            <a:tbl>
              <a:tblPr/>
              <a:tblGrid>
                <a:gridCol w="7126730">
                  <a:extLst>
                    <a:ext uri="{9D8B030D-6E8A-4147-A177-3AD203B41FA5}">
                      <a16:colId xmlns:a16="http://schemas.microsoft.com/office/drawing/2014/main" val="4106483839"/>
                    </a:ext>
                  </a:extLst>
                </a:gridCol>
              </a:tblGrid>
              <a:tr h="491068">
                <a:tc>
                  <a:txBody>
                    <a:bodyPr/>
                    <a:lstStyle/>
                    <a:p>
                      <a:pPr algn="r"/>
                      <a:r>
                        <a:rPr lang="es-US" sz="4000" b="1" err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www.universidadean.edu.co</a:t>
                      </a:r>
                      <a:endParaRPr lang="es-US" sz="4000" b="1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720614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A5F270D-F7C4-184E-36A3-012D843158BB}"/>
              </a:ext>
            </a:extLst>
          </p:cNvPr>
          <p:cNvSpPr txBox="1"/>
          <p:nvPr/>
        </p:nvSpPr>
        <p:spPr>
          <a:xfrm>
            <a:off x="6408612" y="4187015"/>
            <a:ext cx="49764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100" err="1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</a:t>
            </a:r>
            <a:r>
              <a:rPr lang="es-ES" sz="11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sz="1100" err="1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Legacy</a:t>
            </a:r>
            <a:r>
              <a:rPr lang="es-ES" sz="11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Carrera 11 No. 78-47 - Fundadores: Calle 79 # 11 - 45 - Av. Chile: Calle 71 # 9 - 84 Bogotá D.C., Cundinamarca, Colombia, Suramérica.</a:t>
            </a:r>
          </a:p>
          <a:p>
            <a:pPr algn="r"/>
            <a:endParaRPr lang="es-ES" sz="1100">
              <a:ln w="6350">
                <a:noFill/>
              </a:ln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ES" sz="11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Línea gratuita nacional: +57-01-8000-931000</a:t>
            </a:r>
          </a:p>
          <a:p>
            <a:pPr algn="r"/>
            <a:r>
              <a:rPr lang="es-ES" sz="11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Centro de contacto en Bogotá: +(57-601) 593 6161 - +(57-601) 593 6464</a:t>
            </a:r>
          </a:p>
          <a:p>
            <a:pPr algn="r"/>
            <a:r>
              <a:rPr lang="es-ES" sz="11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E-mail: </a:t>
            </a:r>
            <a:r>
              <a:rPr lang="es-ES" sz="1100" err="1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informacion@universidadean.edu.co</a:t>
            </a:r>
            <a:endParaRPr lang="es-ES" sz="1100">
              <a:ln w="6350">
                <a:noFill/>
              </a:ln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451D01D-800C-0129-A270-8DEB8DF34EFC}"/>
              </a:ext>
            </a:extLst>
          </p:cNvPr>
          <p:cNvSpPr txBox="1"/>
          <p:nvPr/>
        </p:nvSpPr>
        <p:spPr>
          <a:xfrm>
            <a:off x="7987539" y="5567915"/>
            <a:ext cx="3394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1000">
                <a:solidFill>
                  <a:schemeClr val="bg1"/>
                </a:solidFill>
                <a:latin typeface="Trebuchet MS" panose="020B0703020202090204" pitchFamily="34" charset="0"/>
              </a:rPr>
              <a:t>© 2024 Todos los derechos reservados - Universidad </a:t>
            </a:r>
            <a:r>
              <a:rPr lang="es-US" sz="1000" err="1">
                <a:solidFill>
                  <a:schemeClr val="bg1"/>
                </a:solidFill>
                <a:latin typeface="Trebuchet MS" panose="020B0703020202090204" pitchFamily="34" charset="0"/>
              </a:rPr>
              <a:t>Ean</a:t>
            </a:r>
            <a:endParaRPr lang="es-US" sz="1000">
              <a:solidFill>
                <a:schemeClr val="bg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EE320B1-953E-302A-7109-2AF991E03236}"/>
              </a:ext>
            </a:extLst>
          </p:cNvPr>
          <p:cNvSpPr txBox="1"/>
          <p:nvPr/>
        </p:nvSpPr>
        <p:spPr>
          <a:xfrm>
            <a:off x="5553185" y="3326685"/>
            <a:ext cx="61483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ES" sz="16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Universidad </a:t>
            </a:r>
            <a:r>
              <a:rPr lang="es-ES" sz="1600" err="1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</a:t>
            </a:r>
            <a:r>
              <a:rPr lang="es-ES" sz="16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: SNIES 2812 Personería Jurídica Res. 2898 del </a:t>
            </a:r>
            <a:r>
              <a:rPr lang="es-ES" sz="1600" err="1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Minjusticia</a:t>
            </a:r>
            <a:r>
              <a:rPr lang="es-ES" sz="16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- 16/05/69 - Vigilada </a:t>
            </a:r>
            <a:r>
              <a:rPr lang="es-ES" sz="1600" err="1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Mineducación</a:t>
            </a:r>
            <a:r>
              <a:rPr lang="es-ES" sz="1600">
                <a:ln w="6350">
                  <a:noFill/>
                </a:ln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8" name="Round Diagonal Corner of Rectangle 18">
            <a:extLst>
              <a:ext uri="{FF2B5EF4-FFF2-40B4-BE49-F238E27FC236}">
                <a16:creationId xmlns:a16="http://schemas.microsoft.com/office/drawing/2014/main" id="{EF225244-A5C9-78E6-CB12-E0B4F46DA020}"/>
              </a:ext>
            </a:extLst>
          </p:cNvPr>
          <p:cNvSpPr/>
          <p:nvPr/>
        </p:nvSpPr>
        <p:spPr>
          <a:xfrm flipH="1">
            <a:off x="6092141" y="4010210"/>
            <a:ext cx="5609360" cy="1461607"/>
          </a:xfrm>
          <a:prstGeom prst="round2DiagRect">
            <a:avLst>
              <a:gd name="adj1" fmla="val 43213"/>
              <a:gd name="adj2" fmla="val 0"/>
            </a:avLst>
          </a:pr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7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2</a:t>
            </a:fld>
            <a:endParaRPr lang="es-CO"/>
          </a:p>
        </p:txBody>
      </p:sp>
      <p:sp>
        <p:nvSpPr>
          <p:cNvPr id="3" name="TextBox 12">
            <a:extLst>
              <a:ext uri="{FF2B5EF4-FFF2-40B4-BE49-F238E27FC236}">
                <a16:creationId xmlns:a16="http://schemas.microsoft.com/office/drawing/2014/main" id="{BE879EA1-A995-4B8A-4B7A-344A19444BBB}"/>
              </a:ext>
            </a:extLst>
          </p:cNvPr>
          <p:cNvSpPr txBox="1"/>
          <p:nvPr/>
        </p:nvSpPr>
        <p:spPr>
          <a:xfrm>
            <a:off x="120784" y="1476613"/>
            <a:ext cx="5851999" cy="296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MardoCigars enfrenta un desafío con su actual sistema de gestión de cupones, que resulta costoso y limitado. Este software genérico, con un costo mensual de $1,500 dólares, impacta negativamente los costos operativos al ofrecer funcionalidades que no están alineados con sus necesidades específicas. Optar por un software a medida, con un costo aproximado de $450 dólares mensuales, reduciría estos gastos en un 70% y proporcionaría mayor adaptabilidad e integración, optimizando los recursos y mejorando la eficiencia operativa de la empresa.</a:t>
            </a:r>
            <a:endParaRPr lang="en-SG" sz="1400">
              <a:solidFill>
                <a:schemeClr val="tx1">
                  <a:lumMod val="65000"/>
                  <a:lumOff val="35000"/>
                </a:schemeClr>
              </a:solidFill>
              <a:cs typeface="Poppins" pitchFamily="2" charset="77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F058818-2344-C8B8-5689-02CBC904A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411" r="42411"/>
          <a:stretch/>
        </p:blipFill>
        <p:spPr>
          <a:xfrm>
            <a:off x="-639543" y="6107554"/>
            <a:ext cx="2320297" cy="497594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120786" y="183952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Problemática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120785" y="768727"/>
            <a:ext cx="57839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Optimización de Recursos y Reducción de Costos: La Solución a Medida para MardoCigars</a:t>
            </a:r>
            <a:endParaRPr lang="en-US" sz="2000">
              <a:solidFill>
                <a:srgbClr val="0033A3"/>
              </a:solidFill>
              <a:latin typeface="+mj-lt"/>
            </a:endParaRPr>
          </a:p>
        </p:txBody>
      </p:sp>
      <p:pic>
        <p:nvPicPr>
          <p:cNvPr id="2050" name="Picture 2" descr="▷ Optimización de Productos | Recordia">
            <a:extLst>
              <a:ext uri="{FF2B5EF4-FFF2-40B4-BE49-F238E27FC236}">
                <a16:creationId xmlns:a16="http://schemas.microsoft.com/office/drawing/2014/main" id="{7BE05845-C69A-C8BB-4203-F876BF52B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314" y="992221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876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3</a:t>
            </a:fld>
            <a:endParaRPr lang="es-CO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F058818-2344-C8B8-5689-02CBC904A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411" r="42411"/>
          <a:stretch/>
        </p:blipFill>
        <p:spPr>
          <a:xfrm>
            <a:off x="9663877" y="5858757"/>
            <a:ext cx="2320297" cy="497594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BE879EA1-A995-4B8A-4B7A-344A19444BBB}"/>
              </a:ext>
            </a:extLst>
          </p:cNvPr>
          <p:cNvSpPr txBox="1"/>
          <p:nvPr/>
        </p:nvSpPr>
        <p:spPr>
          <a:xfrm>
            <a:off x="5479927" y="2835142"/>
            <a:ext cx="4667484" cy="2274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 b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Funcionalidad Específica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: Generación y gestión de cupones adaptada a las necesidades de la compañía.</a:t>
            </a:r>
          </a:p>
          <a:p>
            <a:pPr>
              <a:lnSpc>
                <a:spcPct val="150000"/>
              </a:lnSpc>
            </a:pPr>
            <a:r>
              <a:rPr lang="es-ES" sz="1200" b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Optimización de Costos: 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Reducción de gastos eliminando funcionalidades innecesarias.</a:t>
            </a:r>
          </a:p>
          <a:p>
            <a:pPr>
              <a:lnSpc>
                <a:spcPct val="150000"/>
              </a:lnSpc>
            </a:pPr>
            <a:r>
              <a:rPr lang="es-ES" sz="1200" b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Calidad Asegurada: 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Pruebas unitarias para validar requisitos y garantizar un sistema eficiente.</a:t>
            </a:r>
          </a:p>
          <a:p>
            <a:pPr>
              <a:lnSpc>
                <a:spcPct val="150000"/>
              </a:lnSpc>
            </a:pPr>
            <a:r>
              <a:rPr lang="es-ES" sz="1200" b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Mantenimiento Continuo: 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Plan de soporte para actualizaciones y funcionamiento óptimo.</a:t>
            </a:r>
            <a:endParaRPr lang="en-SG" sz="1200">
              <a:solidFill>
                <a:schemeClr val="tx1">
                  <a:lumMod val="65000"/>
                  <a:lumOff val="35000"/>
                </a:schemeClr>
              </a:solidFill>
              <a:cs typeface="Poppins" pitchFamily="2" charset="77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5479927" y="1509128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Objetivos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5479926" y="2093903"/>
            <a:ext cx="5615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"Solución Tecnológica Personalizada para una Gestión Eficiente de Cupones"</a:t>
            </a:r>
            <a:endParaRPr lang="en-US" sz="2000">
              <a:solidFill>
                <a:srgbClr val="0033A3"/>
              </a:solidFill>
              <a:latin typeface="+mj-lt"/>
            </a:endParaRPr>
          </a:p>
        </p:txBody>
      </p:sp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23F4E423-8CB5-1712-A902-08A677721E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824"/>
          <a:stretch/>
        </p:blipFill>
        <p:spPr>
          <a:xfrm rot="20776574">
            <a:off x="-1632833" y="2513137"/>
            <a:ext cx="6566881" cy="471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440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D5A6022-F569-860B-F0B7-C1D8539A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4</a:t>
            </a:fld>
            <a:endParaRPr lang="es-CO"/>
          </a:p>
        </p:txBody>
      </p:sp>
      <p:sp>
        <p:nvSpPr>
          <p:cNvPr id="8" name="TextBox 12">
            <a:extLst>
              <a:ext uri="{FF2B5EF4-FFF2-40B4-BE49-F238E27FC236}">
                <a16:creationId xmlns:a16="http://schemas.microsoft.com/office/drawing/2014/main" id="{BE879EA1-A995-4B8A-4B7A-344A19444BBB}"/>
              </a:ext>
            </a:extLst>
          </p:cNvPr>
          <p:cNvSpPr txBox="1"/>
          <p:nvPr/>
        </p:nvSpPr>
        <p:spPr>
          <a:xfrm>
            <a:off x="5394672" y="2896102"/>
            <a:ext cx="4991974" cy="2274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El desarrollo del software a medida combina principios de ingeniería de software, gestión de proyectos y experiencia de usuario (UX), utilizando metodologías ágiles para entregas incrementales y adaptativas. Tecnológicamente, emplea Python y 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FastAPI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para el 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backend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, 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ReactJS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para el 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frontend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, y herramientas como 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SQLAlchemy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, Docker, y 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Nginx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para bases de datos y despliegue. Jenkins y Digital 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Ocean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/</a:t>
            </a:r>
            <a:r>
              <a:rPr lang="es-ES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Railway</a:t>
            </a:r>
            <a:r>
              <a:rPr lang="es-ES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garantizan integración continua y escalabilidad en la nube.</a:t>
            </a:r>
            <a:endParaRPr lang="en-SG" sz="1200">
              <a:solidFill>
                <a:schemeClr val="tx1">
                  <a:lumMod val="65000"/>
                  <a:lumOff val="35000"/>
                </a:schemeClr>
              </a:solidFill>
              <a:cs typeface="Poppins" pitchFamily="2" charset="77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5394672" y="1570088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Marco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Teórico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5394672" y="2154863"/>
            <a:ext cx="4667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Innovación Tecnológica con Enfoque Ágil y Escalable</a:t>
            </a:r>
            <a:endParaRPr lang="en-US" sz="2000">
              <a:solidFill>
                <a:srgbClr val="0033A3"/>
              </a:solidFill>
              <a:latin typeface="+mj-lt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86" y="5252720"/>
            <a:ext cx="1204383" cy="72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30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2">
            <a:extLst>
              <a:ext uri="{FF2B5EF4-FFF2-40B4-BE49-F238E27FC236}">
                <a16:creationId xmlns:a16="http://schemas.microsoft.com/office/drawing/2014/main" id="{76164B46-1811-980D-398D-F2C63E8C81D2}"/>
              </a:ext>
            </a:extLst>
          </p:cNvPr>
          <p:cNvSpPr txBox="1"/>
          <p:nvPr/>
        </p:nvSpPr>
        <p:spPr>
          <a:xfrm>
            <a:off x="875677" y="1171666"/>
            <a:ext cx="4992164" cy="403847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Actualmente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, Mardo Cigars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utiliza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el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software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Yotpo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Rewards para la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gestión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de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recompensas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de sus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clientes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, sin embargo, solo es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usado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para dos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funciones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: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recompensas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e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informes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generales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, lo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cual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le genera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gastos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altos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en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comparación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de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costo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–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beneficio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.</a:t>
            </a:r>
          </a:p>
          <a:p>
            <a:pPr>
              <a:lnSpc>
                <a:spcPct val="150000"/>
              </a:lnSpc>
            </a:pPr>
            <a:endParaRPr lang="en-SG" sz="140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Para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esto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nacen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2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alternativas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Implementar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un software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existente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como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  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Bazaarvoice</a:t>
            </a:r>
            <a:endParaRPr lang="en-SG" dirty="0" err="1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  </a:t>
            </a:r>
            <a:r>
              <a:rPr lang="en-SG" sz="140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imes New Roman"/>
              </a:rPr>
              <a:t>Loox</a:t>
            </a:r>
            <a:endParaRPr lang="en-SG" sz="140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cs typeface="Times New Roman"/>
            </a:endParaRPr>
          </a:p>
          <a:p>
            <a:pPr marL="342900" indent="-342900">
              <a:buAutoNum type="arabicPeriod"/>
            </a:pP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Desarrollo de software a la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medida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 bajo las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necesidades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 </a:t>
            </a:r>
            <a:r>
              <a:rPr lang="en-SG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especificas</a:t>
            </a:r>
            <a:r>
              <a:rPr lang="en-SG" sz="14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 de Mardo Cigars</a:t>
            </a:r>
          </a:p>
          <a:p>
            <a:pPr>
              <a:lnSpc>
                <a:spcPct val="150000"/>
              </a:lnSpc>
            </a:pPr>
            <a:endParaRPr lang="en-SG" sz="1400" dirty="0">
              <a:solidFill>
                <a:schemeClr val="tx1">
                  <a:lumMod val="65000"/>
                  <a:lumOff val="35000"/>
                </a:schemeClr>
              </a:solidFill>
              <a:cs typeface="Times New Roman"/>
            </a:endParaRPr>
          </a:p>
        </p:txBody>
      </p:sp>
      <p:sp>
        <p:nvSpPr>
          <p:cNvPr id="18" name="Marcador de número de diapositiva 17">
            <a:extLst>
              <a:ext uri="{FF2B5EF4-FFF2-40B4-BE49-F238E27FC236}">
                <a16:creationId xmlns:a16="http://schemas.microsoft.com/office/drawing/2014/main" id="{CCC65D3E-5AB1-7517-FF6C-EE1C82FB1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5</a:t>
            </a:fld>
            <a:endParaRPr lang="es-CO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120786" y="183952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Análisis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alternativas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706" y="5181600"/>
            <a:ext cx="1204383" cy="722630"/>
          </a:xfrm>
          <a:prstGeom prst="rect">
            <a:avLst/>
          </a:prstGeom>
        </p:spPr>
      </p:pic>
      <p:pic>
        <p:nvPicPr>
          <p:cNvPr id="3" name="Imagen 2" descr="Js, react js, logo, react, react native icon - Free download">
            <a:extLst>
              <a:ext uri="{FF2B5EF4-FFF2-40B4-BE49-F238E27FC236}">
                <a16:creationId xmlns:a16="http://schemas.microsoft.com/office/drawing/2014/main" id="{32403C41-8A18-869F-BD1D-CCE723376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6485" y="979715"/>
            <a:ext cx="1415144" cy="1469572"/>
          </a:xfrm>
          <a:prstGeom prst="rect">
            <a:avLst/>
          </a:prstGeom>
        </p:spPr>
      </p:pic>
      <p:pic>
        <p:nvPicPr>
          <p:cNvPr id="7" name="Imagen 6" descr="File:Python-logo-notext.svg - Wikipedia">
            <a:extLst>
              <a:ext uri="{FF2B5EF4-FFF2-40B4-BE49-F238E27FC236}">
                <a16:creationId xmlns:a16="http://schemas.microsoft.com/office/drawing/2014/main" id="{7769A8F9-613A-7797-9AC2-74D00E3D9A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8514" y="2816464"/>
            <a:ext cx="1611087" cy="1889100"/>
          </a:xfrm>
          <a:prstGeom prst="rect">
            <a:avLst/>
          </a:prstGeom>
        </p:spPr>
      </p:pic>
      <p:pic>
        <p:nvPicPr>
          <p:cNvPr id="8" name="Imagen 7" descr="File:Postgresql elephant.svg - Wikipedia">
            <a:extLst>
              <a:ext uri="{FF2B5EF4-FFF2-40B4-BE49-F238E27FC236}">
                <a16:creationId xmlns:a16="http://schemas.microsoft.com/office/drawing/2014/main" id="{AA4D6422-1CB4-482D-F42A-57FF0BA687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7628" y="4703827"/>
            <a:ext cx="1621973" cy="165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818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8E57B-75F8-3084-E4FD-898C8755A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B3BF98A-0969-434B-F68C-1807968AF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6</a:t>
            </a:fld>
            <a:endParaRPr lang="es-CO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BDFE4AEE-FD2E-DDFB-B0AC-E5AD44930487}"/>
              </a:ext>
            </a:extLst>
          </p:cNvPr>
          <p:cNvSpPr txBox="1"/>
          <p:nvPr/>
        </p:nvSpPr>
        <p:spPr>
          <a:xfrm>
            <a:off x="3613240" y="396196"/>
            <a:ext cx="4667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Solución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ingeniería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prototipo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resultados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01DF76C-A6E3-3E32-6105-21E347CE0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86" y="5252720"/>
            <a:ext cx="1204383" cy="722630"/>
          </a:xfrm>
          <a:prstGeom prst="rect">
            <a:avLst/>
          </a:prstGeom>
        </p:spPr>
      </p:pic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FAF3BD8F-9B19-A425-0A02-9C240F39D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242" y="1608364"/>
            <a:ext cx="8447314" cy="474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062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4A20C-470B-72DB-165C-2928676EE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6B457BE-1D01-1260-FB59-773C9E653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7</a:t>
            </a:fld>
            <a:endParaRPr lang="es-CO"/>
          </a:p>
        </p:txBody>
      </p:sp>
      <p:sp>
        <p:nvSpPr>
          <p:cNvPr id="3" name="TextBox 12">
            <a:extLst>
              <a:ext uri="{FF2B5EF4-FFF2-40B4-BE49-F238E27FC236}">
                <a16:creationId xmlns:a16="http://schemas.microsoft.com/office/drawing/2014/main" id="{B2242E8C-958B-D9B7-7D9A-0BDC60F5D7A4}"/>
              </a:ext>
            </a:extLst>
          </p:cNvPr>
          <p:cNvSpPr txBox="1"/>
          <p:nvPr/>
        </p:nvSpPr>
        <p:spPr>
          <a:xfrm>
            <a:off x="168682" y="1753612"/>
            <a:ext cx="4883963" cy="1720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Lorem ipsum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dolor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sit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amet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,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consectetuer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adipiscing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elit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,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sed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diam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nonummy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nibh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euismod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tincidunt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ut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laoreet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dolore magna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aliquam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erat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volutpat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. Ut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wisi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enim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ad minim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veniam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,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quis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nostrud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exerci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tation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ullamcorper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suscipit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lobortis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nisl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ut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aliquip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ex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ea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commodo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consequat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. Duis autem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vel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eum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iriure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dolor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in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hendrerit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in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vulputate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velit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esse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molestie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 </a:t>
            </a:r>
            <a:r>
              <a:rPr lang="en-SG" sz="1200" err="1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consequat</a:t>
            </a:r>
            <a:r>
              <a:rPr lang="en-SG" sz="1200">
                <a:solidFill>
                  <a:schemeClr val="tx1">
                    <a:lumMod val="65000"/>
                    <a:lumOff val="35000"/>
                  </a:schemeClr>
                </a:solidFill>
                <a:cs typeface="Poppins" pitchFamily="2" charset="77"/>
              </a:rPr>
              <a:t>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E96BF35-2873-2DCB-75B0-58690E17A0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411" r="42411"/>
          <a:stretch/>
        </p:blipFill>
        <p:spPr>
          <a:xfrm>
            <a:off x="-639543" y="6107554"/>
            <a:ext cx="2320297" cy="497594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7C7B5558-93B5-8CD2-80CB-A501A94C0AEF}"/>
              </a:ext>
            </a:extLst>
          </p:cNvPr>
          <p:cNvSpPr txBox="1"/>
          <p:nvPr/>
        </p:nvSpPr>
        <p:spPr>
          <a:xfrm>
            <a:off x="120786" y="183952"/>
            <a:ext cx="10112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Descripción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del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impacto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Ambiental de la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solución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D2EE1-5D10-50E1-C849-7373BB9F813C}"/>
              </a:ext>
            </a:extLst>
          </p:cNvPr>
          <p:cNvSpPr txBox="1"/>
          <p:nvPr/>
        </p:nvSpPr>
        <p:spPr>
          <a:xfrm>
            <a:off x="120786" y="768727"/>
            <a:ext cx="46674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ID" sz="2000" err="1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Coloca</a:t>
            </a:r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err="1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aquí</a:t>
            </a:r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n-ID" sz="2000" err="1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subtítulo</a:t>
            </a:r>
            <a:r>
              <a:rPr lang="en-ID" sz="2000">
                <a:solidFill>
                  <a:srgbClr val="0033A3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] </a:t>
            </a:r>
            <a:endParaRPr lang="en-US" sz="2000">
              <a:solidFill>
                <a:srgbClr val="0033A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6418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8</a:t>
            </a:fld>
            <a:endParaRPr lang="es-CO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915565"/>
              </p:ext>
            </p:extLst>
          </p:nvPr>
        </p:nvGraphicFramePr>
        <p:xfrm>
          <a:off x="646075" y="2030280"/>
          <a:ext cx="5071932" cy="2227772"/>
        </p:xfrm>
        <a:graphic>
          <a:graphicData uri="http://schemas.openxmlformats.org/drawingml/2006/table">
            <a:tbl>
              <a:tblPr/>
              <a:tblGrid>
                <a:gridCol w="1028700">
                  <a:extLst>
                    <a:ext uri="{9D8B030D-6E8A-4147-A177-3AD203B41FA5}">
                      <a16:colId xmlns:a16="http://schemas.microsoft.com/office/drawing/2014/main" val="2221653309"/>
                    </a:ext>
                  </a:extLst>
                </a:gridCol>
                <a:gridCol w="2508119">
                  <a:extLst>
                    <a:ext uri="{9D8B030D-6E8A-4147-A177-3AD203B41FA5}">
                      <a16:colId xmlns:a16="http://schemas.microsoft.com/office/drawing/2014/main" val="3162302154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2119932327"/>
                    </a:ext>
                  </a:extLst>
                </a:gridCol>
                <a:gridCol w="568325">
                  <a:extLst>
                    <a:ext uri="{9D8B030D-6E8A-4147-A177-3AD203B41FA5}">
                      <a16:colId xmlns:a16="http://schemas.microsoft.com/office/drawing/2014/main" val="3510514533"/>
                    </a:ext>
                  </a:extLst>
                </a:gridCol>
              </a:tblGrid>
              <a:tr h="6421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Servicios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Definición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Costo Mensual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Moneda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074733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Servidor Railway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Infraestructura para frontend, backend y base de datos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20 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257185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Github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Repositorio de código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-   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465780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Jenkins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Integración continua del software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-   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708802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Ngix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Proxy para peticiones a los servicios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 -   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254076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de costo mensual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$                       20 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1930542"/>
                  </a:ext>
                </a:extLst>
              </a:tr>
            </a:tbl>
          </a:graphicData>
        </a:graphic>
      </p:graphicFrame>
      <p:sp>
        <p:nvSpPr>
          <p:cNvPr id="8" name="TextBox 5">
            <a:extLst>
              <a:ext uri="{FF2B5EF4-FFF2-40B4-BE49-F238E27FC236}">
                <a16:creationId xmlns:a16="http://schemas.microsoft.com/office/drawing/2014/main" id="{1EEBCB78-3750-2419-B5AE-3284F5EA03F1}"/>
              </a:ext>
            </a:extLst>
          </p:cNvPr>
          <p:cNvSpPr txBox="1"/>
          <p:nvPr/>
        </p:nvSpPr>
        <p:spPr>
          <a:xfrm>
            <a:off x="120786" y="183952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Análisis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costos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1382157-9477-5141-254D-CD64E1D272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219" r="42219"/>
          <a:stretch/>
        </p:blipFill>
        <p:spPr>
          <a:xfrm>
            <a:off x="-575608" y="6192912"/>
            <a:ext cx="2215396" cy="47509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F058818-2344-C8B8-5689-02CBC904AA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2411" r="42411"/>
          <a:stretch/>
        </p:blipFill>
        <p:spPr>
          <a:xfrm>
            <a:off x="-680509" y="7001998"/>
            <a:ext cx="2320297" cy="497594"/>
          </a:xfrm>
          <a:prstGeom prst="rect">
            <a:avLst/>
          </a:prstGeom>
        </p:spPr>
      </p:pic>
      <p:sp>
        <p:nvSpPr>
          <p:cNvPr id="3" name="TextBox 30">
            <a:extLst>
              <a:ext uri="{FF2B5EF4-FFF2-40B4-BE49-F238E27FC236}">
                <a16:creationId xmlns:a16="http://schemas.microsoft.com/office/drawing/2014/main" id="{990D0D07-CF53-A798-A0FF-DD81FFBCB106}"/>
              </a:ext>
            </a:extLst>
          </p:cNvPr>
          <p:cNvSpPr txBox="1"/>
          <p:nvPr/>
        </p:nvSpPr>
        <p:spPr>
          <a:xfrm>
            <a:off x="532090" y="1542402"/>
            <a:ext cx="494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/>
              <a:t>Costos de </a:t>
            </a:r>
            <a:r>
              <a:rPr lang="en-US" sz="1400" err="1"/>
              <a:t>plataformas</a:t>
            </a:r>
            <a:r>
              <a:rPr lang="en-US" sz="1400"/>
              <a:t> </a:t>
            </a:r>
            <a:r>
              <a:rPr lang="en-US" sz="1400" err="1"/>
              <a:t>externas</a:t>
            </a:r>
            <a:endParaRPr lang="en-ID" sz="140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8FCC9DD2-E56A-6A1A-A0A2-7FB1779281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060262"/>
              </p:ext>
            </p:extLst>
          </p:nvPr>
        </p:nvGraphicFramePr>
        <p:xfrm>
          <a:off x="6209985" y="2030280"/>
          <a:ext cx="5327019" cy="2713501"/>
        </p:xfrm>
        <a:graphic>
          <a:graphicData uri="http://schemas.openxmlformats.org/drawingml/2006/table">
            <a:tbl>
              <a:tblPr/>
              <a:tblGrid>
                <a:gridCol w="855239">
                  <a:extLst>
                    <a:ext uri="{9D8B030D-6E8A-4147-A177-3AD203B41FA5}">
                      <a16:colId xmlns:a16="http://schemas.microsoft.com/office/drawing/2014/main" val="2221653309"/>
                    </a:ext>
                  </a:extLst>
                </a:gridCol>
                <a:gridCol w="855239">
                  <a:extLst>
                    <a:ext uri="{9D8B030D-6E8A-4147-A177-3AD203B41FA5}">
                      <a16:colId xmlns:a16="http://schemas.microsoft.com/office/drawing/2014/main" val="3400000112"/>
                    </a:ext>
                  </a:extLst>
                </a:gridCol>
                <a:gridCol w="2085195">
                  <a:extLst>
                    <a:ext uri="{9D8B030D-6E8A-4147-A177-3AD203B41FA5}">
                      <a16:colId xmlns:a16="http://schemas.microsoft.com/office/drawing/2014/main" val="3162302154"/>
                    </a:ext>
                  </a:extLst>
                </a:gridCol>
                <a:gridCol w="803766">
                  <a:extLst>
                    <a:ext uri="{9D8B030D-6E8A-4147-A177-3AD203B41FA5}">
                      <a16:colId xmlns:a16="http://schemas.microsoft.com/office/drawing/2014/main" val="2119932327"/>
                    </a:ext>
                  </a:extLst>
                </a:gridCol>
                <a:gridCol w="727580">
                  <a:extLst>
                    <a:ext uri="{9D8B030D-6E8A-4147-A177-3AD203B41FA5}">
                      <a16:colId xmlns:a16="http://schemas.microsoft.com/office/drawing/2014/main" val="3510514533"/>
                    </a:ext>
                  </a:extLst>
                </a:gridCol>
              </a:tblGrid>
              <a:tr h="6421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Rol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Horas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Precio por hora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Total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Moneda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074733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Diseñador IU/UX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10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25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250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257185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Desarrollador </a:t>
                      </a:r>
                      <a:r>
                        <a:rPr lang="es-CO" sz="1100" kern="0" err="1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Backend</a:t>
                      </a:r>
                      <a:endParaRPr lang="es-CO" sz="1100" kern="100" err="1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20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35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700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465780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Desarrollador </a:t>
                      </a:r>
                      <a:r>
                        <a:rPr lang="es-CO" sz="1100" kern="0" err="1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Frontend</a:t>
                      </a:r>
                      <a:endParaRPr lang="es-CO" sz="1100" kern="100" err="1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20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35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700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708802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 err="1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Database</a:t>
                      </a: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</a:t>
                      </a:r>
                      <a:r>
                        <a:rPr lang="es-CO" sz="1100" kern="0" err="1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Administrator</a:t>
                      </a:r>
                      <a:endParaRPr lang="es-CO" sz="1100" kern="100" err="1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5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30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150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254076"/>
                  </a:ext>
                </a:extLst>
              </a:tr>
              <a:tr h="308244">
                <a:tc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Analista de Datos</a:t>
                      </a:r>
                    </a:p>
                  </a:txBody>
                  <a:tcPr marL="44449" marR="44449" marT="0" marB="0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20</a:t>
                      </a:r>
                    </a:p>
                  </a:txBody>
                  <a:tcPr marL="44449" marR="44449" marT="0" marB="0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 $                       35</a:t>
                      </a:r>
                    </a:p>
                  </a:txBody>
                  <a:tcPr marL="44449" marR="44449" marT="0" marB="0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 $             700</a:t>
                      </a:r>
                    </a:p>
                  </a:txBody>
                  <a:tcPr marL="44449" marR="44449" marT="0" marB="0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USD</a:t>
                      </a:r>
                    </a:p>
                  </a:txBody>
                  <a:tcPr marL="44449" marR="44449" marT="0" marB="0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979577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TOTAL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55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125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2,500 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1930542"/>
                  </a:ext>
                </a:extLst>
              </a:tr>
            </a:tbl>
          </a:graphicData>
        </a:graphic>
      </p:graphicFrame>
      <p:sp>
        <p:nvSpPr>
          <p:cNvPr id="5" name="TextBox 30">
            <a:extLst>
              <a:ext uri="{FF2B5EF4-FFF2-40B4-BE49-F238E27FC236}">
                <a16:creationId xmlns:a16="http://schemas.microsoft.com/office/drawing/2014/main" id="{4B2091BC-11A5-124C-5277-5283A6A7F700}"/>
              </a:ext>
            </a:extLst>
          </p:cNvPr>
          <p:cNvSpPr txBox="1"/>
          <p:nvPr/>
        </p:nvSpPr>
        <p:spPr>
          <a:xfrm>
            <a:off x="6096000" y="1542402"/>
            <a:ext cx="494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/>
              <a:t>Costos por hora por personas y roles</a:t>
            </a:r>
            <a:endParaRPr lang="en-ID" sz="1400"/>
          </a:p>
        </p:txBody>
      </p:sp>
    </p:spTree>
    <p:extLst>
      <p:ext uri="{BB962C8B-B14F-4D97-AF65-F5344CB8AC3E}">
        <p14:creationId xmlns:p14="http://schemas.microsoft.com/office/powerpoint/2010/main" val="586367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6CEE5-4B38-B31A-3031-9DE321BA0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9180267-F0FC-E220-0978-8C4950680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EBA87-C0CD-434A-9521-31AFCAE6F9CF}" type="slidenum">
              <a:rPr lang="es-CO" smtClean="0"/>
              <a:t>9</a:t>
            </a:fld>
            <a:endParaRPr lang="es-CO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9A5FF72D-1BF3-4EDE-5A8A-4F6ABF0E7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331489"/>
              </p:ext>
            </p:extLst>
          </p:nvPr>
        </p:nvGraphicFramePr>
        <p:xfrm>
          <a:off x="535459" y="2038864"/>
          <a:ext cx="5316559" cy="1839778"/>
        </p:xfrm>
        <a:graphic>
          <a:graphicData uri="http://schemas.openxmlformats.org/drawingml/2006/table">
            <a:tbl>
              <a:tblPr/>
              <a:tblGrid>
                <a:gridCol w="896489">
                  <a:extLst>
                    <a:ext uri="{9D8B030D-6E8A-4147-A177-3AD203B41FA5}">
                      <a16:colId xmlns:a16="http://schemas.microsoft.com/office/drawing/2014/main" val="2221653309"/>
                    </a:ext>
                  </a:extLst>
                </a:gridCol>
                <a:gridCol w="1187336">
                  <a:extLst>
                    <a:ext uri="{9D8B030D-6E8A-4147-A177-3AD203B41FA5}">
                      <a16:colId xmlns:a16="http://schemas.microsoft.com/office/drawing/2014/main" val="1253891368"/>
                    </a:ext>
                  </a:extLst>
                </a:gridCol>
                <a:gridCol w="1158445">
                  <a:extLst>
                    <a:ext uri="{9D8B030D-6E8A-4147-A177-3AD203B41FA5}">
                      <a16:colId xmlns:a16="http://schemas.microsoft.com/office/drawing/2014/main" val="3162302154"/>
                    </a:ext>
                  </a:extLst>
                </a:gridCol>
                <a:gridCol w="1215504">
                  <a:extLst>
                    <a:ext uri="{9D8B030D-6E8A-4147-A177-3AD203B41FA5}">
                      <a16:colId xmlns:a16="http://schemas.microsoft.com/office/drawing/2014/main" val="2119932327"/>
                    </a:ext>
                  </a:extLst>
                </a:gridCol>
                <a:gridCol w="858785">
                  <a:extLst>
                    <a:ext uri="{9D8B030D-6E8A-4147-A177-3AD203B41FA5}">
                      <a16:colId xmlns:a16="http://schemas.microsoft.com/office/drawing/2014/main" val="3510514533"/>
                    </a:ext>
                  </a:extLst>
                </a:gridCol>
              </a:tblGrid>
              <a:tr h="6049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Rol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Mes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Precio por mes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Total  Año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Moneda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074733"/>
                  </a:ext>
                </a:extLst>
              </a:tr>
              <a:tr h="4578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Soporte </a:t>
                      </a:r>
                      <a:r>
                        <a:rPr lang="es-CO" sz="1100" kern="0" err="1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tecnico</a:t>
                      </a:r>
                      <a:endParaRPr lang="es-CO" sz="1100" kern="100" err="1">
                        <a:effectLst/>
                        <a:latin typeface="Times New Roman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12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50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600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257185"/>
                  </a:ext>
                </a:extLst>
              </a:tr>
              <a:tr h="3884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Mantenimiento del servidor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12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10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120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465780"/>
                  </a:ext>
                </a:extLst>
              </a:tr>
              <a:tr h="38848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TOTAL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100" kern="0">
                        <a:solidFill>
                          <a:srgbClr val="000000"/>
                        </a:solidFill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60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720 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254076"/>
                  </a:ext>
                </a:extLst>
              </a:tr>
            </a:tbl>
          </a:graphicData>
        </a:graphic>
      </p:graphicFrame>
      <p:sp>
        <p:nvSpPr>
          <p:cNvPr id="8" name="TextBox 5">
            <a:extLst>
              <a:ext uri="{FF2B5EF4-FFF2-40B4-BE49-F238E27FC236}">
                <a16:creationId xmlns:a16="http://schemas.microsoft.com/office/drawing/2014/main" id="{CA5DF863-0C0B-C075-0D24-AC8027946D1B}"/>
              </a:ext>
            </a:extLst>
          </p:cNvPr>
          <p:cNvSpPr txBox="1"/>
          <p:nvPr/>
        </p:nvSpPr>
        <p:spPr>
          <a:xfrm>
            <a:off x="120786" y="183952"/>
            <a:ext cx="4667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Análisis</a:t>
            </a:r>
            <a:r>
              <a:rPr lang="en-ID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ID" sz="3200" b="1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costos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B122F68-4AB1-37D1-A67C-E21F5EF32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219" r="42219"/>
          <a:stretch/>
        </p:blipFill>
        <p:spPr>
          <a:xfrm>
            <a:off x="-575608" y="6192912"/>
            <a:ext cx="2215396" cy="47509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CD60DC7-472E-300A-8B0B-27277A7A52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2411" r="42411"/>
          <a:stretch/>
        </p:blipFill>
        <p:spPr>
          <a:xfrm>
            <a:off x="-680509" y="7001998"/>
            <a:ext cx="2320297" cy="497594"/>
          </a:xfrm>
          <a:prstGeom prst="rect">
            <a:avLst/>
          </a:prstGeom>
        </p:spPr>
      </p:pic>
      <p:sp>
        <p:nvSpPr>
          <p:cNvPr id="3" name="TextBox 30">
            <a:extLst>
              <a:ext uri="{FF2B5EF4-FFF2-40B4-BE49-F238E27FC236}">
                <a16:creationId xmlns:a16="http://schemas.microsoft.com/office/drawing/2014/main" id="{53FF69FF-47E9-A09A-F85E-41D9BE65E0C2}"/>
              </a:ext>
            </a:extLst>
          </p:cNvPr>
          <p:cNvSpPr txBox="1"/>
          <p:nvPr/>
        </p:nvSpPr>
        <p:spPr>
          <a:xfrm>
            <a:off x="532090" y="1542402"/>
            <a:ext cx="494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400"/>
              <a:t>Costos de soporte y mantenimiento</a:t>
            </a:r>
            <a:endParaRPr lang="en-ID" sz="140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E709E954-DE04-84CC-7A9C-F6E45C939E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624264"/>
              </p:ext>
            </p:extLst>
          </p:nvPr>
        </p:nvGraphicFramePr>
        <p:xfrm>
          <a:off x="6683661" y="2009685"/>
          <a:ext cx="3668013" cy="1963898"/>
        </p:xfrm>
        <a:graphic>
          <a:graphicData uri="http://schemas.openxmlformats.org/drawingml/2006/table">
            <a:tbl>
              <a:tblPr/>
              <a:tblGrid>
                <a:gridCol w="1338648">
                  <a:extLst>
                    <a:ext uri="{9D8B030D-6E8A-4147-A177-3AD203B41FA5}">
                      <a16:colId xmlns:a16="http://schemas.microsoft.com/office/drawing/2014/main" val="2221653309"/>
                    </a:ext>
                  </a:extLst>
                </a:gridCol>
                <a:gridCol w="1601785">
                  <a:extLst>
                    <a:ext uri="{9D8B030D-6E8A-4147-A177-3AD203B41FA5}">
                      <a16:colId xmlns:a16="http://schemas.microsoft.com/office/drawing/2014/main" val="3162302154"/>
                    </a:ext>
                  </a:extLst>
                </a:gridCol>
                <a:gridCol w="727580">
                  <a:extLst>
                    <a:ext uri="{9D8B030D-6E8A-4147-A177-3AD203B41FA5}">
                      <a16:colId xmlns:a16="http://schemas.microsoft.com/office/drawing/2014/main" val="3510514533"/>
                    </a:ext>
                  </a:extLst>
                </a:gridCol>
              </a:tblGrid>
              <a:tr h="6421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Concepto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Precio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Moneda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074733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Desarrollo e implementación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2.500</a:t>
                      </a:r>
                      <a:endParaRPr lang="es-CO" sz="1100" kern="100">
                        <a:effectLst/>
                        <a:latin typeface="Times New Roman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6257185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Servidor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240 </a:t>
                      </a:r>
                      <a:endParaRPr lang="es-CO" sz="1100" kern="100">
                        <a:effectLst/>
                        <a:latin typeface="Times New Roman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465780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Soporte y mantenimiento</a:t>
                      </a:r>
                      <a:endParaRPr lang="es-CO" sz="1100" kern="0">
                        <a:solidFill>
                          <a:srgbClr val="000000"/>
                        </a:solidFill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 $                       720</a:t>
                      </a:r>
                      <a:endParaRPr lang="es-CO" sz="1100" kern="100">
                        <a:effectLst/>
                        <a:latin typeface="Times New Roman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/>
                          <a:ea typeface="Times New Roman" panose="02020603050405020304" pitchFamily="18" charset="0"/>
                          <a:cs typeface="Times New Roman"/>
                        </a:rPr>
                        <a:t>USD</a:t>
                      </a:r>
                      <a:endParaRPr lang="es-CO" sz="1100" kern="100">
                        <a:effectLst/>
                        <a:latin typeface="Aptos Narrow"/>
                        <a:ea typeface="Aptos" panose="020B0004020202020204" pitchFamily="34" charset="0"/>
                        <a:cs typeface="Times New Roman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708802"/>
                  </a:ext>
                </a:extLst>
              </a:tr>
              <a:tr h="308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100">
                          <a:effectLst/>
                          <a:latin typeface="Aptos Narrow"/>
                          <a:ea typeface="Aptos" panose="020B0004020202020204" pitchFamily="34" charset="0"/>
                          <a:cs typeface="Times New Roman"/>
                        </a:rPr>
                        <a:t>Total 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O" sz="1100" b="0" i="0" u="none" strike="noStrike" kern="0" noProof="0">
                          <a:solidFill>
                            <a:srgbClr val="000000"/>
                          </a:solidFill>
                          <a:effectLst/>
                          <a:latin typeface="Aptos Narrow"/>
                        </a:rPr>
                        <a:t> $                     3.460</a:t>
                      </a: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USD</a:t>
                      </a:r>
                      <a:endParaRPr lang="es-CO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254076"/>
                  </a:ext>
                </a:extLst>
              </a:tr>
            </a:tbl>
          </a:graphicData>
        </a:graphic>
      </p:graphicFrame>
      <p:sp>
        <p:nvSpPr>
          <p:cNvPr id="5" name="TextBox 30">
            <a:extLst>
              <a:ext uri="{FF2B5EF4-FFF2-40B4-BE49-F238E27FC236}">
                <a16:creationId xmlns:a16="http://schemas.microsoft.com/office/drawing/2014/main" id="{CB482AA7-B948-E532-AEEF-F531F936D517}"/>
              </a:ext>
            </a:extLst>
          </p:cNvPr>
          <p:cNvSpPr txBox="1"/>
          <p:nvPr/>
        </p:nvSpPr>
        <p:spPr>
          <a:xfrm>
            <a:off x="6569676" y="1521807"/>
            <a:ext cx="4948808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es-ES" sz="1400" dirty="0"/>
              <a:t>Total de costos y cobro </a:t>
            </a:r>
            <a:r>
              <a:rPr lang="es-ES" sz="1400" dirty="0" err="1"/>
              <a:t>Annual</a:t>
            </a:r>
            <a:r>
              <a:rPr lang="es-ES" sz="1400" dirty="0"/>
              <a:t> Primer año</a:t>
            </a: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2859331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1083</Words>
  <Application>Microsoft Office PowerPoint</Application>
  <PresentationFormat>Panorámica</PresentationFormat>
  <Paragraphs>191</Paragraphs>
  <Slides>14</Slides>
  <Notes>1</Notes>
  <HiddenSlides>1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Aptos</vt:lpstr>
      <vt:lpstr>Aptos Narrow</vt:lpstr>
      <vt:lpstr>Arial</vt:lpstr>
      <vt:lpstr>Open Sans</vt:lpstr>
      <vt:lpstr>Poppins</vt:lpstr>
      <vt:lpstr>Times New Roman</vt:lpstr>
      <vt:lpstr>Trebuchet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FREDY ALEXANDER CASTAÑEDA DUITAMA</dc:creator>
  <cp:lastModifiedBy>ANDRES FELIPE CEPEDA NIETO</cp:lastModifiedBy>
  <cp:revision>68</cp:revision>
  <dcterms:created xsi:type="dcterms:W3CDTF">2024-10-21T20:36:17Z</dcterms:created>
  <dcterms:modified xsi:type="dcterms:W3CDTF">2024-12-03T00:59:42Z</dcterms:modified>
</cp:coreProperties>
</file>