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fntdata" ContentType="application/x-fontdata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3"/>
  </p:notesMasterIdLst>
  <p:sldIdLst>
    <p:sldId id="256" r:id="rId2"/>
  </p:sldIdLst>
  <p:sldSz cx="7559675" cy="10691813"/>
  <p:notesSz cx="6858000" cy="9144000"/>
  <p:embeddedFontLst>
    <p:embeddedFont>
      <p:font typeface="Lexend Deca" panose="020B0604020202020204" charset="0"/>
      <p:regular r:id="rId4"/>
      <p:bold r:id="rId5"/>
    </p:embeddedFont>
    <p:embeddedFont>
      <p:font typeface="Roboto" panose="02000000000000000000" pitchFamily="2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DD87D3B-7EF7-4207-A3E3-30E0BAD11BFA}">
  <a:tblStyle styleId="{FDD87D3B-7EF7-4207-A3E3-30E0BAD11BF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263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67eb415c7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67eb415c7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513900" y="5682700"/>
            <a:ext cx="6532200" cy="227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513900" y="8400350"/>
            <a:ext cx="6532200" cy="54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000"/>
              <a:buFont typeface="Roboto"/>
              <a:buNone/>
              <a:defRPr sz="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2000"/>
              <a:buFont typeface="Roboto"/>
              <a:buNone/>
              <a:defRPr sz="2000"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2000"/>
              <a:buFont typeface="Roboto"/>
              <a:buNone/>
              <a:defRPr sz="2000"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2000"/>
              <a:buFont typeface="Roboto"/>
              <a:buNone/>
              <a:defRPr sz="2000"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2000"/>
              <a:buFont typeface="Roboto"/>
              <a:buNone/>
              <a:defRPr sz="2000"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2000"/>
              <a:buFont typeface="Roboto"/>
              <a:buNone/>
              <a:defRPr sz="2000"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2000"/>
              <a:buFont typeface="Roboto"/>
              <a:buNone/>
              <a:defRPr sz="2000"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2000"/>
              <a:buFont typeface="Roboto"/>
              <a:buNone/>
              <a:defRPr sz="2000"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2000"/>
              <a:buFont typeface="Roboto"/>
              <a:buNone/>
              <a:defRPr sz="20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5710750" y="-1892125"/>
            <a:ext cx="3705000" cy="3705000"/>
          </a:xfrm>
          <a:prstGeom prst="pie">
            <a:avLst>
              <a:gd name="adj1" fmla="val 0"/>
              <a:gd name="adj2" fmla="val 5400098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 flipH="1">
            <a:off x="513900" y="9709480"/>
            <a:ext cx="1233000" cy="1233000"/>
          </a:xfrm>
          <a:prstGeom prst="pie">
            <a:avLst>
              <a:gd name="adj1" fmla="val 0"/>
              <a:gd name="adj2" fmla="val 10768393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 flipH="1">
            <a:off x="5813100" y="4449700"/>
            <a:ext cx="1233000" cy="1233000"/>
          </a:xfrm>
          <a:prstGeom prst="pie">
            <a:avLst>
              <a:gd name="adj1" fmla="val 0"/>
              <a:gd name="adj2" fmla="val 1076839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 rot="5400000">
            <a:off x="-1121450" y="1361775"/>
            <a:ext cx="3404400" cy="5499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>
            <a:spLocks noGrp="1"/>
          </p:cNvSpPr>
          <p:nvPr>
            <p:ph type="pic" idx="2"/>
          </p:nvPr>
        </p:nvSpPr>
        <p:spPr>
          <a:xfrm>
            <a:off x="1751925" y="1382925"/>
            <a:ext cx="3958800" cy="39588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2000250" y="4907512"/>
            <a:ext cx="3559500" cy="199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title" idx="2" hasCustomPrompt="1"/>
          </p:nvPr>
        </p:nvSpPr>
        <p:spPr>
          <a:xfrm>
            <a:off x="2000250" y="2926913"/>
            <a:ext cx="3559500" cy="17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2000250" y="7008787"/>
            <a:ext cx="3559500" cy="7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720000" y="1072085"/>
            <a:ext cx="6125100" cy="77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ubTitle" idx="1"/>
          </p:nvPr>
        </p:nvSpPr>
        <p:spPr>
          <a:xfrm>
            <a:off x="704675" y="6510175"/>
            <a:ext cx="3309300" cy="272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ubTitle" idx="2"/>
          </p:nvPr>
        </p:nvSpPr>
        <p:spPr>
          <a:xfrm>
            <a:off x="3431125" y="2931175"/>
            <a:ext cx="3424200" cy="272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ubTitle" idx="3"/>
          </p:nvPr>
        </p:nvSpPr>
        <p:spPr>
          <a:xfrm>
            <a:off x="704675" y="6129175"/>
            <a:ext cx="33093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ubTitle" idx="4"/>
          </p:nvPr>
        </p:nvSpPr>
        <p:spPr>
          <a:xfrm>
            <a:off x="3431125" y="2550175"/>
            <a:ext cx="34242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1300200" y="3697046"/>
            <a:ext cx="4959600" cy="329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90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>
            <a:spLocks noGrp="1"/>
          </p:cNvSpPr>
          <p:nvPr>
            <p:ph type="title" hasCustomPrompt="1"/>
          </p:nvPr>
        </p:nvSpPr>
        <p:spPr>
          <a:xfrm>
            <a:off x="907825" y="3169050"/>
            <a:ext cx="5744400" cy="234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>
            <a:spLocks noGrp="1"/>
          </p:cNvSpPr>
          <p:nvPr>
            <p:ph type="subTitle" idx="1"/>
          </p:nvPr>
        </p:nvSpPr>
        <p:spPr>
          <a:xfrm>
            <a:off x="907829" y="5511451"/>
            <a:ext cx="5744400" cy="173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3_1">
    <p:bg>
      <p:bgPr>
        <a:noFill/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/>
          <p:nvPr/>
        </p:nvSpPr>
        <p:spPr>
          <a:xfrm>
            <a:off x="-2040250" y="-2036000"/>
            <a:ext cx="3941400" cy="3941400"/>
          </a:xfrm>
          <a:prstGeom prst="pie">
            <a:avLst>
              <a:gd name="adj1" fmla="val 0"/>
              <a:gd name="adj2" fmla="val 5400098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3"/>
          <p:cNvSpPr/>
          <p:nvPr/>
        </p:nvSpPr>
        <p:spPr>
          <a:xfrm flipH="1">
            <a:off x="5338675" y="-176975"/>
            <a:ext cx="2342400" cy="433500"/>
          </a:xfrm>
          <a:prstGeom prst="roundRect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3"/>
          <p:cNvSpPr/>
          <p:nvPr/>
        </p:nvSpPr>
        <p:spPr>
          <a:xfrm rot="10800000">
            <a:off x="6563275" y="4253688"/>
            <a:ext cx="1233000" cy="1233000"/>
          </a:xfrm>
          <a:prstGeom prst="pie">
            <a:avLst>
              <a:gd name="adj1" fmla="val 0"/>
              <a:gd name="adj2" fmla="val 10768393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3"/>
          <p:cNvSpPr/>
          <p:nvPr/>
        </p:nvSpPr>
        <p:spPr>
          <a:xfrm>
            <a:off x="-192400" y="8885875"/>
            <a:ext cx="1233000" cy="1233000"/>
          </a:xfrm>
          <a:prstGeom prst="pie">
            <a:avLst>
              <a:gd name="adj1" fmla="val 0"/>
              <a:gd name="adj2" fmla="val 10768393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13900" y="1419900"/>
            <a:ext cx="6532200" cy="11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Lexend Deca"/>
              <a:buNone/>
              <a:defRPr sz="3300" b="1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Lexend Deca"/>
              <a:buNone/>
              <a:defRPr sz="3300" b="1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Lexend Deca"/>
              <a:buNone/>
              <a:defRPr sz="3300" b="1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Lexend Deca"/>
              <a:buNone/>
              <a:defRPr sz="3300" b="1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Lexend Deca"/>
              <a:buNone/>
              <a:defRPr sz="3300" b="1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Lexend Deca"/>
              <a:buNone/>
              <a:defRPr sz="3300" b="1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Lexend Deca"/>
              <a:buNone/>
              <a:defRPr sz="3300" b="1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Lexend Deca"/>
              <a:buNone/>
              <a:defRPr sz="3300" b="1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Lexend Deca"/>
              <a:buNone/>
              <a:defRPr sz="3300" b="1">
                <a:solidFill>
                  <a:schemeClr val="lt1"/>
                </a:solidFill>
                <a:latin typeface="Lexend Deca"/>
                <a:ea typeface="Lexend Deca"/>
                <a:cs typeface="Lexend Deca"/>
                <a:sym typeface="Lexend Dec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513900" y="2395701"/>
            <a:ext cx="65322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exend Deca"/>
              <a:buChar char="●"/>
              <a:defRPr sz="1600">
                <a:solidFill>
                  <a:schemeClr val="dk2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exend Deca"/>
              <a:buChar char="○"/>
              <a:defRPr sz="1600">
                <a:solidFill>
                  <a:schemeClr val="dk2"/>
                </a:solidFill>
                <a:latin typeface="Lexend Deca"/>
                <a:ea typeface="Lexend Deca"/>
                <a:cs typeface="Lexend Deca"/>
                <a:sym typeface="Lexend Deca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exend Deca"/>
              <a:buChar char="■"/>
              <a:defRPr sz="1600">
                <a:solidFill>
                  <a:schemeClr val="dk2"/>
                </a:solidFill>
                <a:latin typeface="Lexend Deca"/>
                <a:ea typeface="Lexend Deca"/>
                <a:cs typeface="Lexend Deca"/>
                <a:sym typeface="Lexend Deca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exend Deca"/>
              <a:buChar char="●"/>
              <a:defRPr sz="1600">
                <a:solidFill>
                  <a:schemeClr val="dk2"/>
                </a:solidFill>
                <a:latin typeface="Lexend Deca"/>
                <a:ea typeface="Lexend Deca"/>
                <a:cs typeface="Lexend Deca"/>
                <a:sym typeface="Lexend Deca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exend Deca"/>
              <a:buChar char="○"/>
              <a:defRPr sz="1600">
                <a:solidFill>
                  <a:schemeClr val="dk2"/>
                </a:solidFill>
                <a:latin typeface="Lexend Deca"/>
                <a:ea typeface="Lexend Deca"/>
                <a:cs typeface="Lexend Deca"/>
                <a:sym typeface="Lexend Deca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exend Deca"/>
              <a:buChar char="■"/>
              <a:defRPr sz="1600">
                <a:solidFill>
                  <a:schemeClr val="dk2"/>
                </a:solidFill>
                <a:latin typeface="Lexend Deca"/>
                <a:ea typeface="Lexend Deca"/>
                <a:cs typeface="Lexend Deca"/>
                <a:sym typeface="Lexend Deca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exend Deca"/>
              <a:buChar char="●"/>
              <a:defRPr sz="1600">
                <a:solidFill>
                  <a:schemeClr val="dk2"/>
                </a:solidFill>
                <a:latin typeface="Lexend Deca"/>
                <a:ea typeface="Lexend Deca"/>
                <a:cs typeface="Lexend Deca"/>
                <a:sym typeface="Lexend Deca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exend Deca"/>
              <a:buChar char="○"/>
              <a:defRPr sz="1600">
                <a:solidFill>
                  <a:schemeClr val="dk2"/>
                </a:solidFill>
                <a:latin typeface="Lexend Deca"/>
                <a:ea typeface="Lexend Deca"/>
                <a:cs typeface="Lexend Deca"/>
                <a:sym typeface="Lexend Deca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exend Deca"/>
              <a:buChar char="■"/>
              <a:defRPr>
                <a:solidFill>
                  <a:schemeClr val="dk2"/>
                </a:solidFill>
                <a:latin typeface="Lexend Deca"/>
                <a:ea typeface="Lexend Deca"/>
                <a:cs typeface="Lexend Deca"/>
                <a:sym typeface="Lexend Dec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6" r:id="rId4"/>
    <p:sldLayoutId id="2147483657" r:id="rId5"/>
    <p:sldLayoutId id="2147483658" r:id="rId6"/>
    <p:sldLayoutId id="2147483659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">
          <p15:clr>
            <a:srgbClr val="EA4335"/>
          </p15:clr>
        </p15:guide>
        <p15:guide id="2" pos="324">
          <p15:clr>
            <a:srgbClr val="EA4335"/>
          </p15:clr>
        </p15:guide>
        <p15:guide id="3" pos="4438">
          <p15:clr>
            <a:srgbClr val="EA4335"/>
          </p15:clr>
        </p15:guide>
        <p15:guide id="4" orient="horz" pos="6303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3A1uf1Q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/>
          <p:nvPr/>
        </p:nvSpPr>
        <p:spPr>
          <a:xfrm>
            <a:off x="2224100" y="1610175"/>
            <a:ext cx="3813000" cy="3813000"/>
          </a:xfrm>
          <a:prstGeom prst="ellipse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4" name="Google Shape;74;p16"/>
          <p:cNvGrpSpPr/>
          <p:nvPr/>
        </p:nvGrpSpPr>
        <p:grpSpPr>
          <a:xfrm>
            <a:off x="1231613" y="1745163"/>
            <a:ext cx="3601327" cy="3601736"/>
            <a:chOff x="8838938" y="1619825"/>
            <a:chExt cx="4088700" cy="4088700"/>
          </a:xfrm>
        </p:grpSpPr>
        <p:sp>
          <p:nvSpPr>
            <p:cNvPr id="75" name="Google Shape;75;p16"/>
            <p:cNvSpPr/>
            <p:nvPr/>
          </p:nvSpPr>
          <p:spPr>
            <a:xfrm>
              <a:off x="8843738" y="1624625"/>
              <a:ext cx="4079100" cy="4079100"/>
            </a:xfrm>
            <a:prstGeom prst="rect">
              <a:avLst/>
            </a:prstGeom>
            <a:noFill/>
            <a:ln w="381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6" name="Google Shape;76;p16"/>
            <p:cNvGrpSpPr/>
            <p:nvPr/>
          </p:nvGrpSpPr>
          <p:grpSpPr>
            <a:xfrm>
              <a:off x="9504188" y="1619825"/>
              <a:ext cx="2758175" cy="4088700"/>
              <a:chOff x="9476475" y="1619825"/>
              <a:chExt cx="2758175" cy="4088700"/>
            </a:xfrm>
          </p:grpSpPr>
          <p:cxnSp>
            <p:nvCxnSpPr>
              <p:cNvPr id="77" name="Google Shape;77;p16"/>
              <p:cNvCxnSpPr/>
              <p:nvPr/>
            </p:nvCxnSpPr>
            <p:spPr>
              <a:xfrm>
                <a:off x="9476475" y="1619825"/>
                <a:ext cx="0" cy="40887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8" name="Google Shape;78;p16"/>
              <p:cNvCxnSpPr/>
              <p:nvPr/>
            </p:nvCxnSpPr>
            <p:spPr>
              <a:xfrm>
                <a:off x="10166019" y="1619825"/>
                <a:ext cx="0" cy="40887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9" name="Google Shape;79;p16"/>
              <p:cNvCxnSpPr/>
              <p:nvPr/>
            </p:nvCxnSpPr>
            <p:spPr>
              <a:xfrm>
                <a:off x="10855563" y="1619825"/>
                <a:ext cx="0" cy="40887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0" name="Google Shape;80;p16"/>
              <p:cNvCxnSpPr/>
              <p:nvPr/>
            </p:nvCxnSpPr>
            <p:spPr>
              <a:xfrm>
                <a:off x="11545106" y="1619825"/>
                <a:ext cx="0" cy="40887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1" name="Google Shape;81;p16"/>
              <p:cNvCxnSpPr/>
              <p:nvPr/>
            </p:nvCxnSpPr>
            <p:spPr>
              <a:xfrm>
                <a:off x="12234650" y="1619825"/>
                <a:ext cx="0" cy="40887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82" name="Google Shape;82;p16"/>
            <p:cNvGrpSpPr/>
            <p:nvPr/>
          </p:nvGrpSpPr>
          <p:grpSpPr>
            <a:xfrm rot="-5400000">
              <a:off x="9504200" y="1619813"/>
              <a:ext cx="2758175" cy="4088700"/>
              <a:chOff x="9476475" y="1619825"/>
              <a:chExt cx="2758175" cy="4088700"/>
            </a:xfrm>
          </p:grpSpPr>
          <p:cxnSp>
            <p:nvCxnSpPr>
              <p:cNvPr id="83" name="Google Shape;83;p16"/>
              <p:cNvCxnSpPr/>
              <p:nvPr/>
            </p:nvCxnSpPr>
            <p:spPr>
              <a:xfrm>
                <a:off x="9476475" y="1619825"/>
                <a:ext cx="0" cy="40887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4" name="Google Shape;84;p16"/>
              <p:cNvCxnSpPr/>
              <p:nvPr/>
            </p:nvCxnSpPr>
            <p:spPr>
              <a:xfrm>
                <a:off x="10166019" y="1619825"/>
                <a:ext cx="0" cy="40887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5" name="Google Shape;85;p16"/>
              <p:cNvCxnSpPr/>
              <p:nvPr/>
            </p:nvCxnSpPr>
            <p:spPr>
              <a:xfrm>
                <a:off x="10855563" y="1619825"/>
                <a:ext cx="0" cy="40887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6" name="Google Shape;86;p16"/>
              <p:cNvCxnSpPr/>
              <p:nvPr/>
            </p:nvCxnSpPr>
            <p:spPr>
              <a:xfrm>
                <a:off x="11545106" y="1619825"/>
                <a:ext cx="0" cy="40887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7" name="Google Shape;87;p16"/>
              <p:cNvCxnSpPr/>
              <p:nvPr/>
            </p:nvCxnSpPr>
            <p:spPr>
              <a:xfrm>
                <a:off x="12234650" y="1619825"/>
                <a:ext cx="0" cy="40887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89" name="Google Shape;89;p16"/>
          <p:cNvSpPr txBox="1">
            <a:spLocks noGrp="1"/>
          </p:cNvSpPr>
          <p:nvPr>
            <p:ph type="ctrTitle"/>
          </p:nvPr>
        </p:nvSpPr>
        <p:spPr>
          <a:xfrm>
            <a:off x="513900" y="5682699"/>
            <a:ext cx="6532200" cy="2340399"/>
          </a:xfrm>
          <a:prstGeom prst="rect">
            <a:avLst/>
          </a:prstGeom>
        </p:spPr>
        <p:txBody>
          <a:bodyPr spcFirstLastPara="1" wrap="square" lIns="91425" tIns="91425" rIns="91425" bIns="900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dirty="0">
                <a:solidFill>
                  <a:schemeClr val="dk1"/>
                </a:solidFill>
              </a:rPr>
              <a:t>¡Porque eres nuestra razón de ser! Queremos conocer tu experiencia de servicio.</a:t>
            </a:r>
            <a:endParaRPr sz="3600" dirty="0">
              <a:solidFill>
                <a:schemeClr val="dk1"/>
              </a:solidFill>
            </a:endParaRPr>
          </a:p>
        </p:txBody>
      </p:sp>
      <p:sp>
        <p:nvSpPr>
          <p:cNvPr id="90" name="Google Shape;90;p16"/>
          <p:cNvSpPr txBox="1">
            <a:spLocks noGrp="1"/>
          </p:cNvSpPr>
          <p:nvPr>
            <p:ph type="subTitle" idx="1"/>
          </p:nvPr>
        </p:nvSpPr>
        <p:spPr>
          <a:xfrm>
            <a:off x="513900" y="8400350"/>
            <a:ext cx="6532200" cy="54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SzPts val="935"/>
              <a:buNone/>
            </a:pPr>
            <a:r>
              <a:rPr lang="en" dirty="0"/>
              <a:t>Ingresando al QR</a:t>
            </a:r>
            <a:endParaRPr dirty="0"/>
          </a:p>
        </p:txBody>
      </p:sp>
      <p:sp>
        <p:nvSpPr>
          <p:cNvPr id="91" name="Google Shape;91;p16"/>
          <p:cNvSpPr txBox="1"/>
          <p:nvPr/>
        </p:nvSpPr>
        <p:spPr>
          <a:xfrm>
            <a:off x="1800575" y="10086450"/>
            <a:ext cx="3958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2"/>
                </a:solidFill>
                <a:latin typeface="Lexend Deca"/>
                <a:ea typeface="Lexend Deca"/>
                <a:cs typeface="Lexend Deca"/>
                <a:sym typeface="Lexend Deca"/>
              </a:rPr>
              <a:t>This template was created by </a:t>
            </a:r>
            <a:r>
              <a:rPr lang="en" sz="1200" b="1" dirty="0">
                <a:solidFill>
                  <a:schemeClr val="dk2"/>
                </a:solidFill>
                <a:uFill>
                  <a:noFill/>
                </a:uFill>
                <a:latin typeface="Lexend Deca"/>
                <a:ea typeface="Lexend Deca"/>
                <a:cs typeface="Lexend Deca"/>
                <a:sym typeface="Lexend Dec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endParaRPr sz="1200" dirty="0">
              <a:solidFill>
                <a:schemeClr val="dk2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92" name="Google Shape;92;p16"/>
          <p:cNvSpPr txBox="1">
            <a:spLocks noGrp="1"/>
          </p:cNvSpPr>
          <p:nvPr>
            <p:ph type="subTitle" idx="1"/>
          </p:nvPr>
        </p:nvSpPr>
        <p:spPr>
          <a:xfrm>
            <a:off x="465225" y="9162900"/>
            <a:ext cx="6532200" cy="54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93" name="Google Shape;93;p16"/>
          <p:cNvSpPr/>
          <p:nvPr/>
        </p:nvSpPr>
        <p:spPr>
          <a:xfrm rot="10800000" flipH="1">
            <a:off x="5177150" y="2745825"/>
            <a:ext cx="1233000" cy="1233000"/>
          </a:xfrm>
          <a:prstGeom prst="pie">
            <a:avLst>
              <a:gd name="adj1" fmla="val 0"/>
              <a:gd name="adj2" fmla="val 10768393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94" name="Google Shape;94;p16"/>
          <p:cNvCxnSpPr/>
          <p:nvPr/>
        </p:nvCxnSpPr>
        <p:spPr>
          <a:xfrm>
            <a:off x="1078650" y="8102975"/>
            <a:ext cx="5402700" cy="0"/>
          </a:xfrm>
          <a:prstGeom prst="straightConnector1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" name="Marcador de posición de imagen 4">
            <a:extLst>
              <a:ext uri="{FF2B5EF4-FFF2-40B4-BE49-F238E27FC236}">
                <a16:creationId xmlns:a16="http://schemas.microsoft.com/office/drawing/2014/main" id="{5FB87AA1-B7A8-6DBC-4F3F-11DC624F1AB3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 rotWithShape="1">
          <a:blip r:embed="rId4"/>
          <a:srcRect t="795" b="795"/>
          <a:stretch/>
        </p:blipFill>
        <p:spPr>
          <a:xfrm>
            <a:off x="2224100" y="1639520"/>
            <a:ext cx="3812999" cy="3812999"/>
          </a:xfr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12AA0044-40E2-251F-282E-F15A010C12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50261"/>
            <a:ext cx="3193057" cy="172226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alent Recruiter CV by Slidesgo">
  <a:themeElements>
    <a:clrScheme name="Simple Light">
      <a:dk1>
        <a:srgbClr val="EAAE13"/>
      </a:dk1>
      <a:lt1>
        <a:srgbClr val="134F5C"/>
      </a:lt1>
      <a:dk2>
        <a:srgbClr val="2E2E2E"/>
      </a:dk2>
      <a:lt2>
        <a:srgbClr val="FFFFFF"/>
      </a:lt2>
      <a:accent1>
        <a:srgbClr val="F5D071"/>
      </a:accent1>
      <a:accent2>
        <a:srgbClr val="BF9000"/>
      </a:accent2>
      <a:accent3>
        <a:srgbClr val="76A5AF"/>
      </a:accent3>
      <a:accent4>
        <a:srgbClr val="A0CBD4"/>
      </a:accent4>
      <a:accent5>
        <a:srgbClr val="FFFFFF"/>
      </a:accent5>
      <a:accent6>
        <a:srgbClr val="FFFFFF"/>
      </a:accent6>
      <a:hlink>
        <a:srgbClr val="2E2E2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8C701F7629F804FA592259EF92E5F07" ma:contentTypeVersion="8" ma:contentTypeDescription="Crear nuevo documento." ma:contentTypeScope="" ma:versionID="a6cd77b4c8123687c809d6dcf23a0bd7">
  <xsd:schema xmlns:xsd="http://www.w3.org/2001/XMLSchema" xmlns:xs="http://www.w3.org/2001/XMLSchema" xmlns:p="http://schemas.microsoft.com/office/2006/metadata/properties" xmlns:ns2="e2c595ef-3662-4d46-9f18-17bc7047c552" xmlns:ns3="e7720c47-8394-4e06-b0e2-3e73ee67a3fe" targetNamespace="http://schemas.microsoft.com/office/2006/metadata/properties" ma:root="true" ma:fieldsID="145f7e43caca561d334e7ef06d9afa2d" ns2:_="" ns3:_="">
    <xsd:import namespace="e2c595ef-3662-4d46-9f18-17bc7047c552"/>
    <xsd:import namespace="e7720c47-8394-4e06-b0e2-3e73ee67a3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c595ef-3662-4d46-9f18-17bc7047c5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Etiquetas de imagen" ma:readOnly="false" ma:fieldId="{5cf76f15-5ced-4ddc-b409-7134ff3c332f}" ma:taxonomyMulti="true" ma:sspId="d57cae01-22d1-4383-a0bf-52a8c550124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20c47-8394-4e06-b0e2-3e73ee67a3fe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5ad47921-c695-4692-9d62-48e266a47117}" ma:internalName="TaxCatchAll" ma:showField="CatchAllData" ma:web="e7720c47-8394-4e06-b0e2-3e73ee67a3f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7720c47-8394-4e06-b0e2-3e73ee67a3fe" xsi:nil="true"/>
    <lcf76f155ced4ddcb4097134ff3c332f xmlns="e2c595ef-3662-4d46-9f18-17bc7047c55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198DEF6-D73E-4FB6-9F76-8F223DCF6135}"/>
</file>

<file path=customXml/itemProps2.xml><?xml version="1.0" encoding="utf-8"?>
<ds:datastoreItem xmlns:ds="http://schemas.openxmlformats.org/officeDocument/2006/customXml" ds:itemID="{8F5D3118-01C1-4FD2-B21A-7B1E05D8D92D}"/>
</file>

<file path=customXml/itemProps3.xml><?xml version="1.0" encoding="utf-8"?>
<ds:datastoreItem xmlns:ds="http://schemas.openxmlformats.org/officeDocument/2006/customXml" ds:itemID="{B8D85052-564A-4DE4-A7D9-49C2E93D48EA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</Words>
  <Application>Microsoft Office PowerPoint</Application>
  <PresentationFormat>Personalizado</PresentationFormat>
  <Paragraphs>3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Roboto</vt:lpstr>
      <vt:lpstr>Arial</vt:lpstr>
      <vt:lpstr>Lexend Deca</vt:lpstr>
      <vt:lpstr>Talent Recruiter CV by Slidesgo</vt:lpstr>
      <vt:lpstr>¡Porque eres nuestra razón de ser! Queremos conocer tu experiencia de servicio.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¡Porque eres nuestra razón de ser! Queremos conocer tu experiencia de servicio.</dc:title>
  <dc:creator>alexandra gonzalez</dc:creator>
  <cp:lastModifiedBy>LIZZETH ALEXANDRA GONZALEZ JIMENEZ</cp:lastModifiedBy>
  <cp:revision>1</cp:revision>
  <dcterms:modified xsi:type="dcterms:W3CDTF">2023-05-16T03:28:14Z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0x010100F8C701F7629F804FA592259EF92E5F07</vt:lpwstr>
  </property>
</Properties>
</file>