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4"/>
  </p:sldMasterIdLst>
  <p:notesMasterIdLst>
    <p:notesMasterId r:id="rId21"/>
  </p:notesMasterIdLst>
  <p:sldIdLst>
    <p:sldId id="256" r:id="rId5"/>
    <p:sldId id="258" r:id="rId6"/>
    <p:sldId id="261" r:id="rId7"/>
    <p:sldId id="262" r:id="rId8"/>
    <p:sldId id="260" r:id="rId9"/>
    <p:sldId id="263" r:id="rId10"/>
    <p:sldId id="264" r:id="rId11"/>
    <p:sldId id="283" r:id="rId12"/>
    <p:sldId id="275" r:id="rId13"/>
    <p:sldId id="312" r:id="rId14"/>
    <p:sldId id="309" r:id="rId15"/>
    <p:sldId id="272" r:id="rId16"/>
    <p:sldId id="277" r:id="rId17"/>
    <p:sldId id="310" r:id="rId18"/>
    <p:sldId id="285" r:id="rId19"/>
    <p:sldId id="311" r:id="rId20"/>
  </p:sldIdLst>
  <p:sldSz cx="9144000" cy="5143500" type="screen16x9"/>
  <p:notesSz cx="6858000" cy="9144000"/>
  <p:embeddedFontLst>
    <p:embeddedFont>
      <p:font typeface="Barlow Condensed" pitchFamily="2" charset="77"/>
      <p:regular r:id="rId22"/>
      <p:bold r:id="rId23"/>
      <p:italic r:id="rId24"/>
      <p:boldItalic r:id="rId25"/>
    </p:embeddedFont>
    <p:embeddedFont>
      <p:font typeface="Barlow Condensed ExtraLight" pitchFamily="2" charset="77"/>
      <p:regular r:id="rId26"/>
      <p:bold r:id="rId27"/>
      <p:italic r:id="rId28"/>
      <p:boldItalic r:id="rId29"/>
    </p:embeddedFont>
    <p:embeddedFont>
      <p:font typeface="Barlow Condensed Light" pitchFamily="2" charset="77"/>
      <p:regular r:id="rId30"/>
      <p:bold r:id="rId31"/>
      <p:italic r:id="rId32"/>
      <p:boldItalic r:id="rId33"/>
    </p:embeddedFont>
    <p:embeddedFont>
      <p:font typeface="Questrial" pitchFamily="2" charset="77"/>
      <p:regular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5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1AE75B6-7749-4007-9B2F-AD2C169E2357}">
  <a:tblStyle styleId="{91AE75B6-7749-4007-9B2F-AD2C169E235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8"/>
  </p:normalViewPr>
  <p:slideViewPr>
    <p:cSldViewPr snapToGrid="0">
      <p:cViewPr varScale="1">
        <p:scale>
          <a:sx n="159" d="100"/>
          <a:sy n="159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Google Shape;120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5" name="Google Shape;120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ga7930b7bc2_0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0" name="Google Shape;1290;ga7930b7bc2_0_4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9237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" name="Google Shape;2734;gb07665e180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5" name="Google Shape;2735;gb07665e180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1752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0" name="Google Shape;2400;gb0a66d5200_0_214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1" name="Google Shape;2401;gb0a66d5200_0_214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" name="Google Shape;2734;gb07665e180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5" name="Google Shape;2735;gb07665e180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4324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1" name="Google Shape;2751;gb0a66d5200_0_22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2" name="Google Shape;2752;gb0a66d5200_0_22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" name="Google Shape;2734;gb07665e180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5" name="Google Shape;2735;gb07665e180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652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ga7930b7bc2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6" name="Google Shape;1236;ga7930b7bc2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ga7930b7bc2_0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0" name="Google Shape;1290;ga7930b7bc2_0_4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ga816a0a1c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3" name="Google Shape;1373;ga816a0a1c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Google Shape;1278;gb07665e180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9" name="Google Shape;1279;gb07665e180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Google Shape;1396;ga816a0a1c0_0_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7" name="Google Shape;1397;ga816a0a1c0_0_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Google Shape;1468;ga816a0a1c0_0_6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9" name="Google Shape;1469;ga816a0a1c0_0_6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" name="Google Shape;2734;gb07665e180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5" name="Google Shape;2735;gb07665e180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" name="Google Shape;2224;gb0a66d5200_0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5" name="Google Shape;2225;gb0a66d5200_0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416000" y="2395150"/>
            <a:ext cx="4311900" cy="131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2000">
                <a:solidFill>
                  <a:srgbClr val="EC446D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700750" y="3898900"/>
            <a:ext cx="3742500" cy="3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E12"/>
              </a:buClr>
              <a:buSzPts val="2800"/>
              <a:buNone/>
              <a:defRPr sz="160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2"/>
          </p:nvPr>
        </p:nvSpPr>
        <p:spPr>
          <a:xfrm>
            <a:off x="3995700" y="1919950"/>
            <a:ext cx="1152600" cy="21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EC446D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8269725" y="3204125"/>
            <a:ext cx="1456500" cy="562500"/>
            <a:chOff x="8269725" y="3204125"/>
            <a:chExt cx="1456500" cy="562500"/>
          </a:xfrm>
        </p:grpSpPr>
        <p:sp>
          <p:nvSpPr>
            <p:cNvPr id="13" name="Google Shape;13;p2"/>
            <p:cNvSpPr/>
            <p:nvPr/>
          </p:nvSpPr>
          <p:spPr>
            <a:xfrm>
              <a:off x="8269725" y="3204125"/>
              <a:ext cx="1456500" cy="5625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357475" y="3272100"/>
              <a:ext cx="1281000" cy="426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5" name="Google Shape;15;p2"/>
          <p:cNvCxnSpPr/>
          <p:nvPr/>
        </p:nvCxnSpPr>
        <p:spPr>
          <a:xfrm>
            <a:off x="-15150" y="2100"/>
            <a:ext cx="9172800" cy="0"/>
          </a:xfrm>
          <a:prstGeom prst="straightConnector1">
            <a:avLst/>
          </a:prstGeom>
          <a:noFill/>
          <a:ln w="19050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16;p2"/>
          <p:cNvCxnSpPr/>
          <p:nvPr/>
        </p:nvCxnSpPr>
        <p:spPr>
          <a:xfrm>
            <a:off x="961650" y="9725"/>
            <a:ext cx="0" cy="513420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Google Shape;17;p2"/>
          <p:cNvCxnSpPr/>
          <p:nvPr/>
        </p:nvCxnSpPr>
        <p:spPr>
          <a:xfrm>
            <a:off x="-15150" y="1230725"/>
            <a:ext cx="9768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Google Shape;18;p2"/>
          <p:cNvCxnSpPr/>
          <p:nvPr/>
        </p:nvCxnSpPr>
        <p:spPr>
          <a:xfrm>
            <a:off x="407475" y="1230725"/>
            <a:ext cx="0" cy="391230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2"/>
          <p:cNvCxnSpPr/>
          <p:nvPr/>
        </p:nvCxnSpPr>
        <p:spPr>
          <a:xfrm>
            <a:off x="8178200" y="-6950"/>
            <a:ext cx="0" cy="515640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Google Shape;20;p2"/>
          <p:cNvCxnSpPr/>
          <p:nvPr/>
        </p:nvCxnSpPr>
        <p:spPr>
          <a:xfrm>
            <a:off x="8673825" y="1234325"/>
            <a:ext cx="0" cy="56130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oogle Shape;21;p2"/>
          <p:cNvGrpSpPr/>
          <p:nvPr/>
        </p:nvGrpSpPr>
        <p:grpSpPr>
          <a:xfrm>
            <a:off x="463750" y="1856075"/>
            <a:ext cx="441600" cy="441600"/>
            <a:chOff x="1016100" y="4225950"/>
            <a:chExt cx="441600" cy="441600"/>
          </a:xfrm>
        </p:grpSpPr>
        <p:sp>
          <p:nvSpPr>
            <p:cNvPr id="22" name="Google Shape;22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4" name="Google Shape;24;p2"/>
          <p:cNvCxnSpPr/>
          <p:nvPr/>
        </p:nvCxnSpPr>
        <p:spPr>
          <a:xfrm>
            <a:off x="-15150" y="1795625"/>
            <a:ext cx="9768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25;p2"/>
          <p:cNvCxnSpPr/>
          <p:nvPr/>
        </p:nvCxnSpPr>
        <p:spPr>
          <a:xfrm>
            <a:off x="-15150" y="2358125"/>
            <a:ext cx="9765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6" name="Google Shape;26;p2"/>
          <p:cNvGrpSpPr/>
          <p:nvPr/>
        </p:nvGrpSpPr>
        <p:grpSpPr>
          <a:xfrm>
            <a:off x="8392547" y="347416"/>
            <a:ext cx="562554" cy="562554"/>
            <a:chOff x="1016100" y="4225950"/>
            <a:chExt cx="441600" cy="441600"/>
          </a:xfrm>
        </p:grpSpPr>
        <p:sp>
          <p:nvSpPr>
            <p:cNvPr id="27" name="Google Shape;27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9" name="Google Shape;29;p2"/>
          <p:cNvCxnSpPr/>
          <p:nvPr/>
        </p:nvCxnSpPr>
        <p:spPr>
          <a:xfrm>
            <a:off x="-15150" y="2920625"/>
            <a:ext cx="9765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Google Shape;30;p2"/>
          <p:cNvCxnSpPr/>
          <p:nvPr/>
        </p:nvCxnSpPr>
        <p:spPr>
          <a:xfrm>
            <a:off x="-15150" y="3483125"/>
            <a:ext cx="9765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Google Shape;31;p2"/>
          <p:cNvCxnSpPr/>
          <p:nvPr/>
        </p:nvCxnSpPr>
        <p:spPr>
          <a:xfrm>
            <a:off x="-15150" y="4045625"/>
            <a:ext cx="9765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32;p2"/>
          <p:cNvCxnSpPr/>
          <p:nvPr/>
        </p:nvCxnSpPr>
        <p:spPr>
          <a:xfrm>
            <a:off x="-15150" y="4604000"/>
            <a:ext cx="9765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Google Shape;33;p2"/>
          <p:cNvCxnSpPr/>
          <p:nvPr/>
        </p:nvCxnSpPr>
        <p:spPr>
          <a:xfrm>
            <a:off x="-15150" y="5142450"/>
            <a:ext cx="9172800" cy="0"/>
          </a:xfrm>
          <a:prstGeom prst="straightConnector1">
            <a:avLst/>
          </a:prstGeom>
          <a:noFill/>
          <a:ln w="19050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" name="Google Shape;34;p2"/>
          <p:cNvCxnSpPr/>
          <p:nvPr/>
        </p:nvCxnSpPr>
        <p:spPr>
          <a:xfrm>
            <a:off x="8182529" y="1230725"/>
            <a:ext cx="9744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" name="Google Shape;35;p2"/>
          <p:cNvCxnSpPr/>
          <p:nvPr/>
        </p:nvCxnSpPr>
        <p:spPr>
          <a:xfrm>
            <a:off x="8182529" y="1795625"/>
            <a:ext cx="9744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Google Shape;36;p2"/>
          <p:cNvCxnSpPr/>
          <p:nvPr/>
        </p:nvCxnSpPr>
        <p:spPr>
          <a:xfrm>
            <a:off x="8183523" y="2358125"/>
            <a:ext cx="9759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7" name="Google Shape;37;p2"/>
          <p:cNvGrpSpPr/>
          <p:nvPr/>
        </p:nvGrpSpPr>
        <p:grpSpPr>
          <a:xfrm>
            <a:off x="8269725" y="2452625"/>
            <a:ext cx="1456500" cy="562500"/>
            <a:chOff x="8269725" y="2452625"/>
            <a:chExt cx="1456500" cy="562500"/>
          </a:xfrm>
        </p:grpSpPr>
        <p:sp>
          <p:nvSpPr>
            <p:cNvPr id="38" name="Google Shape;38;p2"/>
            <p:cNvSpPr/>
            <p:nvPr/>
          </p:nvSpPr>
          <p:spPr>
            <a:xfrm>
              <a:off x="8269725" y="2452625"/>
              <a:ext cx="1456500" cy="5625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8357475" y="2520600"/>
              <a:ext cx="1281000" cy="426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0" name="Google Shape;40;p2"/>
          <p:cNvCxnSpPr/>
          <p:nvPr/>
        </p:nvCxnSpPr>
        <p:spPr>
          <a:xfrm>
            <a:off x="8183523" y="3109625"/>
            <a:ext cx="9759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Google Shape;41;p2"/>
          <p:cNvCxnSpPr/>
          <p:nvPr/>
        </p:nvCxnSpPr>
        <p:spPr>
          <a:xfrm>
            <a:off x="8183523" y="3861125"/>
            <a:ext cx="9759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2" name="Google Shape;42;p2"/>
          <p:cNvGrpSpPr/>
          <p:nvPr/>
        </p:nvGrpSpPr>
        <p:grpSpPr>
          <a:xfrm>
            <a:off x="8269725" y="3955625"/>
            <a:ext cx="1456500" cy="562500"/>
            <a:chOff x="8269725" y="3955625"/>
            <a:chExt cx="1456500" cy="562500"/>
          </a:xfrm>
        </p:grpSpPr>
        <p:sp>
          <p:nvSpPr>
            <p:cNvPr id="43" name="Google Shape;43;p2"/>
            <p:cNvSpPr/>
            <p:nvPr/>
          </p:nvSpPr>
          <p:spPr>
            <a:xfrm>
              <a:off x="8269725" y="3955625"/>
              <a:ext cx="1456500" cy="5625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357475" y="4023600"/>
              <a:ext cx="1281000" cy="426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5" name="Google Shape;45;p2"/>
          <p:cNvCxnSpPr/>
          <p:nvPr/>
        </p:nvCxnSpPr>
        <p:spPr>
          <a:xfrm>
            <a:off x="8183523" y="4612625"/>
            <a:ext cx="9759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6" name="Google Shape;46;p2"/>
          <p:cNvGrpSpPr/>
          <p:nvPr/>
        </p:nvGrpSpPr>
        <p:grpSpPr>
          <a:xfrm>
            <a:off x="8269725" y="4707275"/>
            <a:ext cx="1456500" cy="562500"/>
            <a:chOff x="8269725" y="4707275"/>
            <a:chExt cx="1456500" cy="562500"/>
          </a:xfrm>
        </p:grpSpPr>
        <p:sp>
          <p:nvSpPr>
            <p:cNvPr id="47" name="Google Shape;47;p2"/>
            <p:cNvSpPr/>
            <p:nvPr/>
          </p:nvSpPr>
          <p:spPr>
            <a:xfrm>
              <a:off x="8269725" y="4707275"/>
              <a:ext cx="1456500" cy="5625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8357475" y="4775250"/>
              <a:ext cx="1281000" cy="426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;p2"/>
          <p:cNvGrpSpPr/>
          <p:nvPr/>
        </p:nvGrpSpPr>
        <p:grpSpPr>
          <a:xfrm>
            <a:off x="-86275" y="2418575"/>
            <a:ext cx="441600" cy="441600"/>
            <a:chOff x="1016100" y="4225950"/>
            <a:chExt cx="441600" cy="441600"/>
          </a:xfrm>
        </p:grpSpPr>
        <p:sp>
          <p:nvSpPr>
            <p:cNvPr id="50" name="Google Shape;50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52;p2"/>
          <p:cNvGrpSpPr/>
          <p:nvPr/>
        </p:nvGrpSpPr>
        <p:grpSpPr>
          <a:xfrm>
            <a:off x="-86287" y="3543575"/>
            <a:ext cx="441600" cy="441600"/>
            <a:chOff x="1016100" y="4225950"/>
            <a:chExt cx="441600" cy="441600"/>
          </a:xfrm>
        </p:grpSpPr>
        <p:sp>
          <p:nvSpPr>
            <p:cNvPr id="53" name="Google Shape;53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" name="Google Shape;55;p2"/>
          <p:cNvGrpSpPr/>
          <p:nvPr/>
        </p:nvGrpSpPr>
        <p:grpSpPr>
          <a:xfrm>
            <a:off x="463750" y="4104013"/>
            <a:ext cx="441600" cy="441600"/>
            <a:chOff x="1016100" y="4225950"/>
            <a:chExt cx="441600" cy="441600"/>
          </a:xfrm>
        </p:grpSpPr>
        <p:sp>
          <p:nvSpPr>
            <p:cNvPr id="56" name="Google Shape;56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58;p2"/>
          <p:cNvGrpSpPr/>
          <p:nvPr/>
        </p:nvGrpSpPr>
        <p:grpSpPr>
          <a:xfrm>
            <a:off x="-86275" y="4652413"/>
            <a:ext cx="441600" cy="441600"/>
            <a:chOff x="1016100" y="4225950"/>
            <a:chExt cx="441600" cy="441600"/>
          </a:xfrm>
        </p:grpSpPr>
        <p:sp>
          <p:nvSpPr>
            <p:cNvPr id="59" name="Google Shape;59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61;p2"/>
          <p:cNvGrpSpPr/>
          <p:nvPr/>
        </p:nvGrpSpPr>
        <p:grpSpPr>
          <a:xfrm>
            <a:off x="219197" y="347416"/>
            <a:ext cx="562554" cy="562554"/>
            <a:chOff x="1016100" y="4225950"/>
            <a:chExt cx="441600" cy="441600"/>
          </a:xfrm>
        </p:grpSpPr>
        <p:sp>
          <p:nvSpPr>
            <p:cNvPr id="62" name="Google Shape;62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64;p2"/>
          <p:cNvGrpSpPr/>
          <p:nvPr/>
        </p:nvGrpSpPr>
        <p:grpSpPr>
          <a:xfrm>
            <a:off x="8777175" y="1292375"/>
            <a:ext cx="441600" cy="441600"/>
            <a:chOff x="1016100" y="4225950"/>
            <a:chExt cx="441600" cy="441600"/>
          </a:xfrm>
        </p:grpSpPr>
        <p:sp>
          <p:nvSpPr>
            <p:cNvPr id="65" name="Google Shape;65;p2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3_1"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2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53" name="Google Shape;1053;p24"/>
          <p:cNvSpPr txBox="1">
            <a:spLocks noGrp="1"/>
          </p:cNvSpPr>
          <p:nvPr>
            <p:ph type="title" idx="2"/>
          </p:nvPr>
        </p:nvSpPr>
        <p:spPr>
          <a:xfrm>
            <a:off x="2893600" y="2089638"/>
            <a:ext cx="1095300" cy="459600"/>
          </a:xfrm>
          <a:prstGeom prst="rect">
            <a:avLst/>
          </a:prstGeom>
          <a:ln w="9525" cap="flat" cmpd="sng">
            <a:solidFill>
              <a:srgbClr val="16DB9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16DB93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054" name="Google Shape;1054;p24"/>
          <p:cNvSpPr txBox="1">
            <a:spLocks noGrp="1"/>
          </p:cNvSpPr>
          <p:nvPr>
            <p:ph type="subTitle" idx="1"/>
          </p:nvPr>
        </p:nvSpPr>
        <p:spPr>
          <a:xfrm>
            <a:off x="2827450" y="2720550"/>
            <a:ext cx="12276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5" name="Google Shape;1055;p24"/>
          <p:cNvSpPr txBox="1">
            <a:spLocks noGrp="1"/>
          </p:cNvSpPr>
          <p:nvPr>
            <p:ph type="title" idx="3"/>
          </p:nvPr>
        </p:nvSpPr>
        <p:spPr>
          <a:xfrm>
            <a:off x="4792600" y="2089638"/>
            <a:ext cx="1095300" cy="459600"/>
          </a:xfrm>
          <a:prstGeom prst="rect">
            <a:avLst/>
          </a:prstGeom>
          <a:ln w="9525" cap="flat" cmpd="sng">
            <a:solidFill>
              <a:srgbClr val="EC44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EC446D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056" name="Google Shape;1056;p24"/>
          <p:cNvSpPr txBox="1">
            <a:spLocks noGrp="1"/>
          </p:cNvSpPr>
          <p:nvPr>
            <p:ph type="subTitle" idx="4"/>
          </p:nvPr>
        </p:nvSpPr>
        <p:spPr>
          <a:xfrm>
            <a:off x="4726375" y="2720550"/>
            <a:ext cx="12276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7" name="Google Shape;1057;p24"/>
          <p:cNvSpPr txBox="1">
            <a:spLocks noGrp="1"/>
          </p:cNvSpPr>
          <p:nvPr>
            <p:ph type="title" idx="5"/>
          </p:nvPr>
        </p:nvSpPr>
        <p:spPr>
          <a:xfrm>
            <a:off x="6690550" y="2089638"/>
            <a:ext cx="1095300" cy="459600"/>
          </a:xfrm>
          <a:prstGeom prst="rect">
            <a:avLst/>
          </a:prstGeom>
          <a:ln w="9525" cap="flat" cmpd="sng">
            <a:solidFill>
              <a:srgbClr val="8875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058" name="Google Shape;1058;p24"/>
          <p:cNvSpPr txBox="1">
            <a:spLocks noGrp="1"/>
          </p:cNvSpPr>
          <p:nvPr>
            <p:ph type="subTitle" idx="6"/>
          </p:nvPr>
        </p:nvSpPr>
        <p:spPr>
          <a:xfrm>
            <a:off x="6624250" y="2720550"/>
            <a:ext cx="12276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9" name="Google Shape;1059;p24"/>
          <p:cNvSpPr txBox="1">
            <a:spLocks noGrp="1"/>
          </p:cNvSpPr>
          <p:nvPr>
            <p:ph type="title" idx="7"/>
          </p:nvPr>
        </p:nvSpPr>
        <p:spPr>
          <a:xfrm>
            <a:off x="995325" y="2089638"/>
            <a:ext cx="1095300" cy="459600"/>
          </a:xfrm>
          <a:prstGeom prst="rect">
            <a:avLst/>
          </a:prstGeom>
          <a:ln w="9525" cap="flat" cmpd="sng">
            <a:solidFill>
              <a:srgbClr val="698E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698EFF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060" name="Google Shape;1060;p24"/>
          <p:cNvSpPr txBox="1">
            <a:spLocks noGrp="1"/>
          </p:cNvSpPr>
          <p:nvPr>
            <p:ph type="subTitle" idx="8"/>
          </p:nvPr>
        </p:nvSpPr>
        <p:spPr>
          <a:xfrm>
            <a:off x="929175" y="2720550"/>
            <a:ext cx="12276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6_1"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2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95" name="Google Shape;1095;p33"/>
          <p:cNvSpPr txBox="1">
            <a:spLocks noGrp="1"/>
          </p:cNvSpPr>
          <p:nvPr>
            <p:ph type="title" idx="2"/>
          </p:nvPr>
        </p:nvSpPr>
        <p:spPr>
          <a:xfrm>
            <a:off x="1271550" y="1306243"/>
            <a:ext cx="1485600" cy="2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096" name="Google Shape;1096;p33"/>
          <p:cNvSpPr txBox="1">
            <a:spLocks noGrp="1"/>
          </p:cNvSpPr>
          <p:nvPr>
            <p:ph type="subTitle" idx="1"/>
          </p:nvPr>
        </p:nvSpPr>
        <p:spPr>
          <a:xfrm>
            <a:off x="897600" y="1666550"/>
            <a:ext cx="2233500" cy="7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7" name="Google Shape;1097;p33"/>
          <p:cNvSpPr txBox="1">
            <a:spLocks noGrp="1"/>
          </p:cNvSpPr>
          <p:nvPr>
            <p:ph type="title" idx="3"/>
          </p:nvPr>
        </p:nvSpPr>
        <p:spPr>
          <a:xfrm>
            <a:off x="3829202" y="1306243"/>
            <a:ext cx="1485600" cy="2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098" name="Google Shape;1098;p33"/>
          <p:cNvSpPr txBox="1">
            <a:spLocks noGrp="1"/>
          </p:cNvSpPr>
          <p:nvPr>
            <p:ph type="subTitle" idx="4"/>
          </p:nvPr>
        </p:nvSpPr>
        <p:spPr>
          <a:xfrm>
            <a:off x="3455250" y="1666550"/>
            <a:ext cx="2233500" cy="7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9" name="Google Shape;1099;p33"/>
          <p:cNvSpPr txBox="1">
            <a:spLocks noGrp="1"/>
          </p:cNvSpPr>
          <p:nvPr>
            <p:ph type="title" idx="5"/>
          </p:nvPr>
        </p:nvSpPr>
        <p:spPr>
          <a:xfrm>
            <a:off x="6386852" y="1306243"/>
            <a:ext cx="1485600" cy="2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100" name="Google Shape;1100;p33"/>
          <p:cNvSpPr txBox="1">
            <a:spLocks noGrp="1"/>
          </p:cNvSpPr>
          <p:nvPr>
            <p:ph type="subTitle" idx="6"/>
          </p:nvPr>
        </p:nvSpPr>
        <p:spPr>
          <a:xfrm>
            <a:off x="6012900" y="1666550"/>
            <a:ext cx="2233500" cy="7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1" name="Google Shape;1101;p33"/>
          <p:cNvSpPr txBox="1">
            <a:spLocks noGrp="1"/>
          </p:cNvSpPr>
          <p:nvPr>
            <p:ph type="title" idx="7"/>
          </p:nvPr>
        </p:nvSpPr>
        <p:spPr>
          <a:xfrm>
            <a:off x="1271550" y="3029893"/>
            <a:ext cx="1485600" cy="2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102" name="Google Shape;1102;p33"/>
          <p:cNvSpPr txBox="1">
            <a:spLocks noGrp="1"/>
          </p:cNvSpPr>
          <p:nvPr>
            <p:ph type="subTitle" idx="8"/>
          </p:nvPr>
        </p:nvSpPr>
        <p:spPr>
          <a:xfrm>
            <a:off x="897600" y="3390200"/>
            <a:ext cx="2233500" cy="7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3" name="Google Shape;1103;p33"/>
          <p:cNvSpPr txBox="1">
            <a:spLocks noGrp="1"/>
          </p:cNvSpPr>
          <p:nvPr>
            <p:ph type="title" idx="9"/>
          </p:nvPr>
        </p:nvSpPr>
        <p:spPr>
          <a:xfrm>
            <a:off x="3829202" y="3029893"/>
            <a:ext cx="1485600" cy="2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104" name="Google Shape;1104;p33"/>
          <p:cNvSpPr txBox="1">
            <a:spLocks noGrp="1"/>
          </p:cNvSpPr>
          <p:nvPr>
            <p:ph type="subTitle" idx="13"/>
          </p:nvPr>
        </p:nvSpPr>
        <p:spPr>
          <a:xfrm>
            <a:off x="3455250" y="3390200"/>
            <a:ext cx="2233500" cy="7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5" name="Google Shape;1105;p33"/>
          <p:cNvSpPr txBox="1">
            <a:spLocks noGrp="1"/>
          </p:cNvSpPr>
          <p:nvPr>
            <p:ph type="title" idx="14"/>
          </p:nvPr>
        </p:nvSpPr>
        <p:spPr>
          <a:xfrm>
            <a:off x="6386852" y="3029893"/>
            <a:ext cx="1485600" cy="2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106" name="Google Shape;1106;p33"/>
          <p:cNvSpPr txBox="1">
            <a:spLocks noGrp="1"/>
          </p:cNvSpPr>
          <p:nvPr>
            <p:ph type="subTitle" idx="15"/>
          </p:nvPr>
        </p:nvSpPr>
        <p:spPr>
          <a:xfrm>
            <a:off x="6012900" y="3390200"/>
            <a:ext cx="2233500" cy="7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07" name="Google Shape;1107;p33"/>
          <p:cNvGrpSpPr/>
          <p:nvPr/>
        </p:nvGrpSpPr>
        <p:grpSpPr>
          <a:xfrm>
            <a:off x="1816067" y="4501444"/>
            <a:ext cx="338266" cy="338310"/>
            <a:chOff x="1016100" y="4225950"/>
            <a:chExt cx="441600" cy="441600"/>
          </a:xfrm>
        </p:grpSpPr>
        <p:sp>
          <p:nvSpPr>
            <p:cNvPr id="1108" name="Google Shape;1108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0" name="Google Shape;1110;p33"/>
          <p:cNvGrpSpPr/>
          <p:nvPr/>
        </p:nvGrpSpPr>
        <p:grpSpPr>
          <a:xfrm>
            <a:off x="1363746" y="4501444"/>
            <a:ext cx="338266" cy="338310"/>
            <a:chOff x="1016100" y="4225950"/>
            <a:chExt cx="441600" cy="441600"/>
          </a:xfrm>
        </p:grpSpPr>
        <p:sp>
          <p:nvSpPr>
            <p:cNvPr id="1111" name="Google Shape;1111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3" name="Google Shape;1113;p33"/>
          <p:cNvGrpSpPr/>
          <p:nvPr/>
        </p:nvGrpSpPr>
        <p:grpSpPr>
          <a:xfrm>
            <a:off x="911417" y="4501444"/>
            <a:ext cx="338266" cy="338310"/>
            <a:chOff x="1016100" y="4225950"/>
            <a:chExt cx="441600" cy="441600"/>
          </a:xfrm>
        </p:grpSpPr>
        <p:sp>
          <p:nvSpPr>
            <p:cNvPr id="1114" name="Google Shape;1114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6" name="Google Shape;1116;p33"/>
          <p:cNvGrpSpPr/>
          <p:nvPr/>
        </p:nvGrpSpPr>
        <p:grpSpPr>
          <a:xfrm>
            <a:off x="2268511" y="4501444"/>
            <a:ext cx="338266" cy="338310"/>
            <a:chOff x="1016100" y="4225950"/>
            <a:chExt cx="441600" cy="441600"/>
          </a:xfrm>
        </p:grpSpPr>
        <p:sp>
          <p:nvSpPr>
            <p:cNvPr id="1117" name="Google Shape;1117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9" name="Google Shape;1119;p33"/>
          <p:cNvGrpSpPr/>
          <p:nvPr/>
        </p:nvGrpSpPr>
        <p:grpSpPr>
          <a:xfrm>
            <a:off x="2721234" y="4501444"/>
            <a:ext cx="338266" cy="338310"/>
            <a:chOff x="1016100" y="4225950"/>
            <a:chExt cx="441600" cy="441600"/>
          </a:xfrm>
        </p:grpSpPr>
        <p:sp>
          <p:nvSpPr>
            <p:cNvPr id="1120" name="Google Shape;1120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2" name="Google Shape;1122;p33"/>
          <p:cNvGrpSpPr/>
          <p:nvPr/>
        </p:nvGrpSpPr>
        <p:grpSpPr>
          <a:xfrm>
            <a:off x="3469955" y="4501444"/>
            <a:ext cx="338266" cy="338310"/>
            <a:chOff x="1016100" y="4225950"/>
            <a:chExt cx="441600" cy="441600"/>
          </a:xfrm>
        </p:grpSpPr>
        <p:sp>
          <p:nvSpPr>
            <p:cNvPr id="1123" name="Google Shape;1123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698E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solidFill>
              <a:srgbClr val="698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5" name="Google Shape;1125;p33"/>
          <p:cNvGrpSpPr/>
          <p:nvPr/>
        </p:nvGrpSpPr>
        <p:grpSpPr>
          <a:xfrm>
            <a:off x="3922354" y="4501444"/>
            <a:ext cx="338266" cy="338310"/>
            <a:chOff x="1016100" y="4225950"/>
            <a:chExt cx="441600" cy="441600"/>
          </a:xfrm>
        </p:grpSpPr>
        <p:sp>
          <p:nvSpPr>
            <p:cNvPr id="1126" name="Google Shape;1126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698E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solidFill>
              <a:srgbClr val="698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8" name="Google Shape;1128;p33"/>
          <p:cNvGrpSpPr/>
          <p:nvPr/>
        </p:nvGrpSpPr>
        <p:grpSpPr>
          <a:xfrm>
            <a:off x="4373933" y="4501444"/>
            <a:ext cx="338266" cy="338310"/>
            <a:chOff x="1016100" y="4225950"/>
            <a:chExt cx="441600" cy="441600"/>
          </a:xfrm>
        </p:grpSpPr>
        <p:sp>
          <p:nvSpPr>
            <p:cNvPr id="1129" name="Google Shape;1129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698E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solidFill>
              <a:srgbClr val="698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1" name="Google Shape;1131;p33"/>
          <p:cNvGrpSpPr/>
          <p:nvPr/>
        </p:nvGrpSpPr>
        <p:grpSpPr>
          <a:xfrm>
            <a:off x="4826329" y="4501444"/>
            <a:ext cx="338266" cy="338310"/>
            <a:chOff x="1016100" y="4225950"/>
            <a:chExt cx="441600" cy="441600"/>
          </a:xfrm>
        </p:grpSpPr>
        <p:sp>
          <p:nvSpPr>
            <p:cNvPr id="1132" name="Google Shape;1132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698E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solidFill>
              <a:srgbClr val="698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4" name="Google Shape;1134;p33"/>
          <p:cNvGrpSpPr/>
          <p:nvPr/>
        </p:nvGrpSpPr>
        <p:grpSpPr>
          <a:xfrm>
            <a:off x="6508121" y="4501444"/>
            <a:ext cx="338266" cy="338310"/>
            <a:chOff x="1016100" y="4225950"/>
            <a:chExt cx="441600" cy="441600"/>
          </a:xfrm>
        </p:grpSpPr>
        <p:sp>
          <p:nvSpPr>
            <p:cNvPr id="1135" name="Google Shape;1135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7" name="Google Shape;1137;p33"/>
          <p:cNvGrpSpPr/>
          <p:nvPr/>
        </p:nvGrpSpPr>
        <p:grpSpPr>
          <a:xfrm>
            <a:off x="6960492" y="4501444"/>
            <a:ext cx="338266" cy="338310"/>
            <a:chOff x="1016100" y="4225950"/>
            <a:chExt cx="441600" cy="441600"/>
          </a:xfrm>
        </p:grpSpPr>
        <p:sp>
          <p:nvSpPr>
            <p:cNvPr id="1138" name="Google Shape;1138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0" name="Google Shape;1140;p33"/>
          <p:cNvGrpSpPr/>
          <p:nvPr/>
        </p:nvGrpSpPr>
        <p:grpSpPr>
          <a:xfrm>
            <a:off x="7412921" y="4501444"/>
            <a:ext cx="338266" cy="338310"/>
            <a:chOff x="1016100" y="4225950"/>
            <a:chExt cx="441600" cy="441600"/>
          </a:xfrm>
        </p:grpSpPr>
        <p:sp>
          <p:nvSpPr>
            <p:cNvPr id="1141" name="Google Shape;1141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3" name="Google Shape;1143;p33"/>
          <p:cNvGrpSpPr/>
          <p:nvPr/>
        </p:nvGrpSpPr>
        <p:grpSpPr>
          <a:xfrm>
            <a:off x="5278729" y="4501444"/>
            <a:ext cx="338266" cy="338310"/>
            <a:chOff x="1016100" y="4225950"/>
            <a:chExt cx="441600" cy="441600"/>
          </a:xfrm>
        </p:grpSpPr>
        <p:sp>
          <p:nvSpPr>
            <p:cNvPr id="1144" name="Google Shape;1144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698E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solidFill>
              <a:srgbClr val="698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6" name="Google Shape;1146;p33"/>
          <p:cNvGrpSpPr/>
          <p:nvPr/>
        </p:nvGrpSpPr>
        <p:grpSpPr>
          <a:xfrm>
            <a:off x="6055721" y="4501444"/>
            <a:ext cx="338266" cy="338310"/>
            <a:chOff x="1016100" y="4225950"/>
            <a:chExt cx="441600" cy="441600"/>
          </a:xfrm>
        </p:grpSpPr>
        <p:sp>
          <p:nvSpPr>
            <p:cNvPr id="1147" name="Google Shape;1147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9" name="Google Shape;1149;p33"/>
          <p:cNvGrpSpPr/>
          <p:nvPr/>
        </p:nvGrpSpPr>
        <p:grpSpPr>
          <a:xfrm>
            <a:off x="7865321" y="4501444"/>
            <a:ext cx="338266" cy="338310"/>
            <a:chOff x="1016100" y="4225950"/>
            <a:chExt cx="441600" cy="441600"/>
          </a:xfrm>
        </p:grpSpPr>
        <p:sp>
          <p:nvSpPr>
            <p:cNvPr id="1150" name="Google Shape;1150;p33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3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"/>
          <p:cNvSpPr/>
          <p:nvPr/>
        </p:nvSpPr>
        <p:spPr>
          <a:xfrm>
            <a:off x="3287913" y="2787450"/>
            <a:ext cx="2568175" cy="823450"/>
          </a:xfrm>
          <a:custGeom>
            <a:avLst/>
            <a:gdLst/>
            <a:ahLst/>
            <a:cxnLst/>
            <a:rect l="l" t="t" r="r" b="b"/>
            <a:pathLst>
              <a:path w="102727" h="32938" extrusionOk="0">
                <a:moveTo>
                  <a:pt x="0" y="32914"/>
                </a:moveTo>
                <a:lnTo>
                  <a:pt x="13192" y="32938"/>
                </a:lnTo>
                <a:lnTo>
                  <a:pt x="13201" y="29202"/>
                </a:lnTo>
                <a:lnTo>
                  <a:pt x="16387" y="29202"/>
                </a:lnTo>
                <a:lnTo>
                  <a:pt x="16359" y="32938"/>
                </a:lnTo>
                <a:lnTo>
                  <a:pt x="19598" y="32938"/>
                </a:lnTo>
                <a:lnTo>
                  <a:pt x="19573" y="17521"/>
                </a:lnTo>
                <a:lnTo>
                  <a:pt x="23289" y="17521"/>
                </a:lnTo>
                <a:lnTo>
                  <a:pt x="23289" y="32919"/>
                </a:lnTo>
                <a:lnTo>
                  <a:pt x="28333" y="32919"/>
                </a:lnTo>
                <a:lnTo>
                  <a:pt x="28333" y="26547"/>
                </a:lnTo>
                <a:lnTo>
                  <a:pt x="31253" y="26547"/>
                </a:lnTo>
                <a:lnTo>
                  <a:pt x="31253" y="14867"/>
                </a:lnTo>
                <a:lnTo>
                  <a:pt x="35663" y="16049"/>
                </a:lnTo>
                <a:lnTo>
                  <a:pt x="35663" y="32919"/>
                </a:lnTo>
                <a:lnTo>
                  <a:pt x="41607" y="32919"/>
                </a:lnTo>
                <a:lnTo>
                  <a:pt x="41607" y="11416"/>
                </a:lnTo>
                <a:lnTo>
                  <a:pt x="45854" y="11416"/>
                </a:lnTo>
                <a:lnTo>
                  <a:pt x="45854" y="27609"/>
                </a:lnTo>
                <a:lnTo>
                  <a:pt x="49836" y="27609"/>
                </a:lnTo>
                <a:lnTo>
                  <a:pt x="49836" y="21238"/>
                </a:lnTo>
                <a:lnTo>
                  <a:pt x="53287" y="21238"/>
                </a:lnTo>
                <a:lnTo>
                  <a:pt x="53287" y="30795"/>
                </a:lnTo>
                <a:lnTo>
                  <a:pt x="55942" y="30795"/>
                </a:lnTo>
                <a:lnTo>
                  <a:pt x="55942" y="0"/>
                </a:lnTo>
                <a:lnTo>
                  <a:pt x="66561" y="0"/>
                </a:lnTo>
                <a:lnTo>
                  <a:pt x="66561" y="32919"/>
                </a:lnTo>
                <a:lnTo>
                  <a:pt x="73994" y="32919"/>
                </a:lnTo>
                <a:lnTo>
                  <a:pt x="73994" y="16460"/>
                </a:lnTo>
                <a:lnTo>
                  <a:pt x="77908" y="17509"/>
                </a:lnTo>
                <a:lnTo>
                  <a:pt x="77908" y="32919"/>
                </a:lnTo>
                <a:lnTo>
                  <a:pt x="85409" y="32919"/>
                </a:lnTo>
                <a:lnTo>
                  <a:pt x="85409" y="25486"/>
                </a:lnTo>
                <a:lnTo>
                  <a:pt x="89391" y="25486"/>
                </a:lnTo>
                <a:lnTo>
                  <a:pt x="89391" y="29468"/>
                </a:lnTo>
                <a:lnTo>
                  <a:pt x="89391" y="18318"/>
                </a:lnTo>
                <a:lnTo>
                  <a:pt x="94544" y="19699"/>
                </a:lnTo>
                <a:lnTo>
                  <a:pt x="94607" y="32938"/>
                </a:lnTo>
                <a:lnTo>
                  <a:pt x="102727" y="32938"/>
                </a:lnTo>
              </a:path>
            </a:pathLst>
          </a:cu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Google Shape;69;p3"/>
          <p:cNvSpPr/>
          <p:nvPr/>
        </p:nvSpPr>
        <p:spPr>
          <a:xfrm>
            <a:off x="630500" y="0"/>
            <a:ext cx="7873800" cy="245550"/>
          </a:xfrm>
          <a:custGeom>
            <a:avLst/>
            <a:gdLst/>
            <a:ahLst/>
            <a:cxnLst/>
            <a:rect l="l" t="t" r="r" b="b"/>
            <a:pathLst>
              <a:path w="314952" h="9822" extrusionOk="0">
                <a:moveTo>
                  <a:pt x="0" y="0"/>
                </a:moveTo>
                <a:lnTo>
                  <a:pt x="64475" y="9822"/>
                </a:lnTo>
                <a:lnTo>
                  <a:pt x="250070" y="9822"/>
                </a:lnTo>
                <a:lnTo>
                  <a:pt x="314952" y="0"/>
                </a:lnTo>
              </a:path>
            </a:pathLst>
          </a:cu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70" name="Google Shape;70;p3"/>
          <p:cNvGrpSpPr/>
          <p:nvPr/>
        </p:nvGrpSpPr>
        <p:grpSpPr>
          <a:xfrm>
            <a:off x="639750" y="3771900"/>
            <a:ext cx="7864500" cy="1371600"/>
            <a:chOff x="639750" y="3384800"/>
            <a:chExt cx="7864500" cy="1371600"/>
          </a:xfrm>
        </p:grpSpPr>
        <p:cxnSp>
          <p:nvCxnSpPr>
            <p:cNvPr id="71" name="Google Shape;71;p3"/>
            <p:cNvCxnSpPr/>
            <p:nvPr/>
          </p:nvCxnSpPr>
          <p:spPr>
            <a:xfrm>
              <a:off x="74091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3"/>
            <p:cNvCxnSpPr/>
            <p:nvPr/>
          </p:nvCxnSpPr>
          <p:spPr>
            <a:xfrm>
              <a:off x="66127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Google Shape;73;p3"/>
            <p:cNvCxnSpPr/>
            <p:nvPr/>
          </p:nvCxnSpPr>
          <p:spPr>
            <a:xfrm>
              <a:off x="58163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Google Shape;74;p3"/>
            <p:cNvCxnSpPr/>
            <p:nvPr/>
          </p:nvCxnSpPr>
          <p:spPr>
            <a:xfrm>
              <a:off x="50199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3"/>
            <p:cNvCxnSpPr/>
            <p:nvPr/>
          </p:nvCxnSpPr>
          <p:spPr>
            <a:xfrm>
              <a:off x="42235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3"/>
            <p:cNvCxnSpPr/>
            <p:nvPr/>
          </p:nvCxnSpPr>
          <p:spPr>
            <a:xfrm>
              <a:off x="34271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3"/>
            <p:cNvCxnSpPr/>
            <p:nvPr/>
          </p:nvCxnSpPr>
          <p:spPr>
            <a:xfrm>
              <a:off x="26307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Google Shape;78;p3"/>
            <p:cNvCxnSpPr/>
            <p:nvPr/>
          </p:nvCxnSpPr>
          <p:spPr>
            <a:xfrm>
              <a:off x="18343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Google Shape;79;p3"/>
            <p:cNvCxnSpPr/>
            <p:nvPr/>
          </p:nvCxnSpPr>
          <p:spPr>
            <a:xfrm>
              <a:off x="10379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Google Shape;80;p3"/>
            <p:cNvCxnSpPr/>
            <p:nvPr/>
          </p:nvCxnSpPr>
          <p:spPr>
            <a:xfrm>
              <a:off x="70109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Google Shape;81;p3"/>
            <p:cNvCxnSpPr/>
            <p:nvPr/>
          </p:nvCxnSpPr>
          <p:spPr>
            <a:xfrm>
              <a:off x="62145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Google Shape;82;p3"/>
            <p:cNvCxnSpPr/>
            <p:nvPr/>
          </p:nvCxnSpPr>
          <p:spPr>
            <a:xfrm>
              <a:off x="54181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3"/>
            <p:cNvCxnSpPr/>
            <p:nvPr/>
          </p:nvCxnSpPr>
          <p:spPr>
            <a:xfrm>
              <a:off x="46217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3"/>
            <p:cNvCxnSpPr/>
            <p:nvPr/>
          </p:nvCxnSpPr>
          <p:spPr>
            <a:xfrm>
              <a:off x="38253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3"/>
            <p:cNvCxnSpPr/>
            <p:nvPr/>
          </p:nvCxnSpPr>
          <p:spPr>
            <a:xfrm>
              <a:off x="30289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3"/>
            <p:cNvCxnSpPr/>
            <p:nvPr/>
          </p:nvCxnSpPr>
          <p:spPr>
            <a:xfrm>
              <a:off x="22325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3"/>
            <p:cNvCxnSpPr/>
            <p:nvPr/>
          </p:nvCxnSpPr>
          <p:spPr>
            <a:xfrm>
              <a:off x="14361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3"/>
            <p:cNvCxnSpPr/>
            <p:nvPr/>
          </p:nvCxnSpPr>
          <p:spPr>
            <a:xfrm>
              <a:off x="66127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3"/>
            <p:cNvCxnSpPr/>
            <p:nvPr/>
          </p:nvCxnSpPr>
          <p:spPr>
            <a:xfrm>
              <a:off x="58163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3"/>
            <p:cNvCxnSpPr/>
            <p:nvPr/>
          </p:nvCxnSpPr>
          <p:spPr>
            <a:xfrm>
              <a:off x="50199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3"/>
            <p:cNvCxnSpPr/>
            <p:nvPr/>
          </p:nvCxnSpPr>
          <p:spPr>
            <a:xfrm>
              <a:off x="42235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3"/>
            <p:cNvCxnSpPr/>
            <p:nvPr/>
          </p:nvCxnSpPr>
          <p:spPr>
            <a:xfrm>
              <a:off x="34271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3"/>
            <p:cNvCxnSpPr/>
            <p:nvPr/>
          </p:nvCxnSpPr>
          <p:spPr>
            <a:xfrm>
              <a:off x="26307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" name="Google Shape;94;p3"/>
            <p:cNvCxnSpPr/>
            <p:nvPr/>
          </p:nvCxnSpPr>
          <p:spPr>
            <a:xfrm>
              <a:off x="18343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5" name="Google Shape;95;p3"/>
            <p:cNvCxnSpPr/>
            <p:nvPr/>
          </p:nvCxnSpPr>
          <p:spPr>
            <a:xfrm>
              <a:off x="62145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6" name="Google Shape;96;p3"/>
            <p:cNvCxnSpPr/>
            <p:nvPr/>
          </p:nvCxnSpPr>
          <p:spPr>
            <a:xfrm>
              <a:off x="54181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" name="Google Shape;97;p3"/>
            <p:cNvCxnSpPr/>
            <p:nvPr/>
          </p:nvCxnSpPr>
          <p:spPr>
            <a:xfrm>
              <a:off x="46217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8" name="Google Shape;98;p3"/>
            <p:cNvCxnSpPr/>
            <p:nvPr/>
          </p:nvCxnSpPr>
          <p:spPr>
            <a:xfrm>
              <a:off x="38253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3"/>
            <p:cNvCxnSpPr/>
            <p:nvPr/>
          </p:nvCxnSpPr>
          <p:spPr>
            <a:xfrm>
              <a:off x="30289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3"/>
            <p:cNvCxnSpPr/>
            <p:nvPr/>
          </p:nvCxnSpPr>
          <p:spPr>
            <a:xfrm>
              <a:off x="22325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3"/>
            <p:cNvCxnSpPr/>
            <p:nvPr/>
          </p:nvCxnSpPr>
          <p:spPr>
            <a:xfrm>
              <a:off x="58163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3"/>
            <p:cNvCxnSpPr/>
            <p:nvPr/>
          </p:nvCxnSpPr>
          <p:spPr>
            <a:xfrm>
              <a:off x="50199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3"/>
            <p:cNvCxnSpPr/>
            <p:nvPr/>
          </p:nvCxnSpPr>
          <p:spPr>
            <a:xfrm>
              <a:off x="42235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3"/>
            <p:cNvCxnSpPr/>
            <p:nvPr/>
          </p:nvCxnSpPr>
          <p:spPr>
            <a:xfrm>
              <a:off x="34271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3"/>
            <p:cNvCxnSpPr/>
            <p:nvPr/>
          </p:nvCxnSpPr>
          <p:spPr>
            <a:xfrm>
              <a:off x="26307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3"/>
            <p:cNvCxnSpPr/>
            <p:nvPr/>
          </p:nvCxnSpPr>
          <p:spPr>
            <a:xfrm>
              <a:off x="54181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3"/>
            <p:cNvCxnSpPr/>
            <p:nvPr/>
          </p:nvCxnSpPr>
          <p:spPr>
            <a:xfrm>
              <a:off x="46217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3"/>
            <p:cNvCxnSpPr/>
            <p:nvPr/>
          </p:nvCxnSpPr>
          <p:spPr>
            <a:xfrm>
              <a:off x="38253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3"/>
            <p:cNvCxnSpPr/>
            <p:nvPr/>
          </p:nvCxnSpPr>
          <p:spPr>
            <a:xfrm>
              <a:off x="30289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0" name="Google Shape;110;p3"/>
            <p:cNvCxnSpPr/>
            <p:nvPr/>
          </p:nvCxnSpPr>
          <p:spPr>
            <a:xfrm>
              <a:off x="5019938" y="3689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1" name="Google Shape;111;p3"/>
            <p:cNvCxnSpPr/>
            <p:nvPr/>
          </p:nvCxnSpPr>
          <p:spPr>
            <a:xfrm>
              <a:off x="4223538" y="3689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2" name="Google Shape;112;p3"/>
            <p:cNvCxnSpPr/>
            <p:nvPr/>
          </p:nvCxnSpPr>
          <p:spPr>
            <a:xfrm>
              <a:off x="3427138" y="3689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3" name="Google Shape;113;p3"/>
            <p:cNvCxnSpPr/>
            <p:nvPr/>
          </p:nvCxnSpPr>
          <p:spPr>
            <a:xfrm>
              <a:off x="4621738" y="3537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4" name="Google Shape;114;p3"/>
            <p:cNvCxnSpPr/>
            <p:nvPr/>
          </p:nvCxnSpPr>
          <p:spPr>
            <a:xfrm>
              <a:off x="3825338" y="3537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5" name="Google Shape;115;p3"/>
            <p:cNvCxnSpPr/>
            <p:nvPr/>
          </p:nvCxnSpPr>
          <p:spPr>
            <a:xfrm>
              <a:off x="4223538" y="3384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6" name="Google Shape;116;p3"/>
            <p:cNvCxnSpPr/>
            <p:nvPr/>
          </p:nvCxnSpPr>
          <p:spPr>
            <a:xfrm>
              <a:off x="70109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3"/>
            <p:cNvCxnSpPr/>
            <p:nvPr/>
          </p:nvCxnSpPr>
          <p:spPr>
            <a:xfrm>
              <a:off x="62145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3"/>
            <p:cNvCxnSpPr/>
            <p:nvPr/>
          </p:nvCxnSpPr>
          <p:spPr>
            <a:xfrm>
              <a:off x="54181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3"/>
            <p:cNvCxnSpPr/>
            <p:nvPr/>
          </p:nvCxnSpPr>
          <p:spPr>
            <a:xfrm>
              <a:off x="46217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3"/>
            <p:cNvCxnSpPr/>
            <p:nvPr/>
          </p:nvCxnSpPr>
          <p:spPr>
            <a:xfrm>
              <a:off x="38253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3"/>
            <p:cNvCxnSpPr/>
            <p:nvPr/>
          </p:nvCxnSpPr>
          <p:spPr>
            <a:xfrm>
              <a:off x="30289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3"/>
            <p:cNvCxnSpPr/>
            <p:nvPr/>
          </p:nvCxnSpPr>
          <p:spPr>
            <a:xfrm>
              <a:off x="22325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3"/>
            <p:cNvCxnSpPr/>
            <p:nvPr/>
          </p:nvCxnSpPr>
          <p:spPr>
            <a:xfrm>
              <a:off x="14361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3"/>
            <p:cNvCxnSpPr/>
            <p:nvPr/>
          </p:nvCxnSpPr>
          <p:spPr>
            <a:xfrm>
              <a:off x="6397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3"/>
            <p:cNvCxnSpPr/>
            <p:nvPr/>
          </p:nvCxnSpPr>
          <p:spPr>
            <a:xfrm>
              <a:off x="78073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6" name="Google Shape;126;p3"/>
          <p:cNvSpPr txBox="1">
            <a:spLocks noGrp="1"/>
          </p:cNvSpPr>
          <p:nvPr>
            <p:ph type="title" hasCustomPrompt="1"/>
          </p:nvPr>
        </p:nvSpPr>
        <p:spPr>
          <a:xfrm>
            <a:off x="2521350" y="876000"/>
            <a:ext cx="676500" cy="12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1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t>xx%</a:t>
            </a:r>
          </a:p>
        </p:txBody>
      </p:sp>
      <p:sp>
        <p:nvSpPr>
          <p:cNvPr id="127" name="Google Shape;127;p3"/>
          <p:cNvSpPr txBox="1">
            <a:spLocks noGrp="1"/>
          </p:cNvSpPr>
          <p:nvPr>
            <p:ph type="title" idx="2"/>
          </p:nvPr>
        </p:nvSpPr>
        <p:spPr>
          <a:xfrm>
            <a:off x="3795300" y="977092"/>
            <a:ext cx="2799300" cy="3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28" name="Google Shape;128;p3"/>
          <p:cNvSpPr txBox="1">
            <a:spLocks noGrp="1"/>
          </p:cNvSpPr>
          <p:nvPr>
            <p:ph type="subTitle" idx="1"/>
          </p:nvPr>
        </p:nvSpPr>
        <p:spPr>
          <a:xfrm>
            <a:off x="3821494" y="1623633"/>
            <a:ext cx="2575800" cy="51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9"/>
          <p:cNvSpPr/>
          <p:nvPr/>
        </p:nvSpPr>
        <p:spPr>
          <a:xfrm flipH="1">
            <a:off x="3287913" y="2787450"/>
            <a:ext cx="2568175" cy="823450"/>
          </a:xfrm>
          <a:custGeom>
            <a:avLst/>
            <a:gdLst/>
            <a:ahLst/>
            <a:cxnLst/>
            <a:rect l="l" t="t" r="r" b="b"/>
            <a:pathLst>
              <a:path w="102727" h="32938" extrusionOk="0">
                <a:moveTo>
                  <a:pt x="0" y="32914"/>
                </a:moveTo>
                <a:lnTo>
                  <a:pt x="13192" y="32938"/>
                </a:lnTo>
                <a:lnTo>
                  <a:pt x="13201" y="29202"/>
                </a:lnTo>
                <a:lnTo>
                  <a:pt x="16387" y="29202"/>
                </a:lnTo>
                <a:lnTo>
                  <a:pt x="16359" y="32938"/>
                </a:lnTo>
                <a:lnTo>
                  <a:pt x="19598" y="32938"/>
                </a:lnTo>
                <a:lnTo>
                  <a:pt x="19573" y="17521"/>
                </a:lnTo>
                <a:lnTo>
                  <a:pt x="23289" y="17521"/>
                </a:lnTo>
                <a:lnTo>
                  <a:pt x="23289" y="32919"/>
                </a:lnTo>
                <a:lnTo>
                  <a:pt x="28333" y="32919"/>
                </a:lnTo>
                <a:lnTo>
                  <a:pt x="28333" y="26547"/>
                </a:lnTo>
                <a:lnTo>
                  <a:pt x="31253" y="26547"/>
                </a:lnTo>
                <a:lnTo>
                  <a:pt x="31253" y="14867"/>
                </a:lnTo>
                <a:lnTo>
                  <a:pt x="35663" y="16049"/>
                </a:lnTo>
                <a:lnTo>
                  <a:pt x="35663" y="32919"/>
                </a:lnTo>
                <a:lnTo>
                  <a:pt x="41607" y="32919"/>
                </a:lnTo>
                <a:lnTo>
                  <a:pt x="41607" y="11416"/>
                </a:lnTo>
                <a:lnTo>
                  <a:pt x="45854" y="11416"/>
                </a:lnTo>
                <a:lnTo>
                  <a:pt x="45854" y="27609"/>
                </a:lnTo>
                <a:lnTo>
                  <a:pt x="49836" y="27609"/>
                </a:lnTo>
                <a:lnTo>
                  <a:pt x="49836" y="21238"/>
                </a:lnTo>
                <a:lnTo>
                  <a:pt x="53287" y="21238"/>
                </a:lnTo>
                <a:lnTo>
                  <a:pt x="53287" y="30795"/>
                </a:lnTo>
                <a:lnTo>
                  <a:pt x="55942" y="30795"/>
                </a:lnTo>
                <a:lnTo>
                  <a:pt x="55942" y="0"/>
                </a:lnTo>
                <a:lnTo>
                  <a:pt x="66561" y="0"/>
                </a:lnTo>
                <a:lnTo>
                  <a:pt x="66561" y="32919"/>
                </a:lnTo>
                <a:lnTo>
                  <a:pt x="73994" y="32919"/>
                </a:lnTo>
                <a:lnTo>
                  <a:pt x="73994" y="16460"/>
                </a:lnTo>
                <a:lnTo>
                  <a:pt x="77908" y="17509"/>
                </a:lnTo>
                <a:lnTo>
                  <a:pt x="77908" y="32919"/>
                </a:lnTo>
                <a:lnTo>
                  <a:pt x="85409" y="32919"/>
                </a:lnTo>
                <a:lnTo>
                  <a:pt x="85409" y="25486"/>
                </a:lnTo>
                <a:lnTo>
                  <a:pt x="89391" y="25486"/>
                </a:lnTo>
                <a:lnTo>
                  <a:pt x="89391" y="29468"/>
                </a:lnTo>
                <a:lnTo>
                  <a:pt x="89391" y="18318"/>
                </a:lnTo>
                <a:lnTo>
                  <a:pt x="94544" y="19699"/>
                </a:lnTo>
                <a:lnTo>
                  <a:pt x="94607" y="32938"/>
                </a:lnTo>
                <a:lnTo>
                  <a:pt x="102727" y="32938"/>
                </a:ln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8" name="Google Shape;258;p9"/>
          <p:cNvSpPr/>
          <p:nvPr/>
        </p:nvSpPr>
        <p:spPr>
          <a:xfrm>
            <a:off x="630500" y="0"/>
            <a:ext cx="7873800" cy="245550"/>
          </a:xfrm>
          <a:custGeom>
            <a:avLst/>
            <a:gdLst/>
            <a:ahLst/>
            <a:cxnLst/>
            <a:rect l="l" t="t" r="r" b="b"/>
            <a:pathLst>
              <a:path w="314952" h="9822" extrusionOk="0">
                <a:moveTo>
                  <a:pt x="0" y="0"/>
                </a:moveTo>
                <a:lnTo>
                  <a:pt x="64475" y="9822"/>
                </a:lnTo>
                <a:lnTo>
                  <a:pt x="250070" y="9822"/>
                </a:lnTo>
                <a:lnTo>
                  <a:pt x="314952" y="0"/>
                </a:lnTo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59" name="Google Shape;259;p9"/>
          <p:cNvGrpSpPr/>
          <p:nvPr/>
        </p:nvGrpSpPr>
        <p:grpSpPr>
          <a:xfrm>
            <a:off x="639750" y="3771900"/>
            <a:ext cx="7864500" cy="1371600"/>
            <a:chOff x="639750" y="3384800"/>
            <a:chExt cx="7864500" cy="1371600"/>
          </a:xfrm>
        </p:grpSpPr>
        <p:cxnSp>
          <p:nvCxnSpPr>
            <p:cNvPr id="260" name="Google Shape;260;p9"/>
            <p:cNvCxnSpPr/>
            <p:nvPr/>
          </p:nvCxnSpPr>
          <p:spPr>
            <a:xfrm>
              <a:off x="74091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1" name="Google Shape;261;p9"/>
            <p:cNvCxnSpPr/>
            <p:nvPr/>
          </p:nvCxnSpPr>
          <p:spPr>
            <a:xfrm>
              <a:off x="66127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2" name="Google Shape;262;p9"/>
            <p:cNvCxnSpPr/>
            <p:nvPr/>
          </p:nvCxnSpPr>
          <p:spPr>
            <a:xfrm>
              <a:off x="58163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3" name="Google Shape;263;p9"/>
            <p:cNvCxnSpPr/>
            <p:nvPr/>
          </p:nvCxnSpPr>
          <p:spPr>
            <a:xfrm>
              <a:off x="50199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4" name="Google Shape;264;p9"/>
            <p:cNvCxnSpPr/>
            <p:nvPr/>
          </p:nvCxnSpPr>
          <p:spPr>
            <a:xfrm>
              <a:off x="42235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5" name="Google Shape;265;p9"/>
            <p:cNvCxnSpPr/>
            <p:nvPr/>
          </p:nvCxnSpPr>
          <p:spPr>
            <a:xfrm>
              <a:off x="34271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6" name="Google Shape;266;p9"/>
            <p:cNvCxnSpPr/>
            <p:nvPr/>
          </p:nvCxnSpPr>
          <p:spPr>
            <a:xfrm>
              <a:off x="26307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7" name="Google Shape;267;p9"/>
            <p:cNvCxnSpPr/>
            <p:nvPr/>
          </p:nvCxnSpPr>
          <p:spPr>
            <a:xfrm>
              <a:off x="18343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8" name="Google Shape;268;p9"/>
            <p:cNvCxnSpPr/>
            <p:nvPr/>
          </p:nvCxnSpPr>
          <p:spPr>
            <a:xfrm>
              <a:off x="1037938" y="4604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9" name="Google Shape;269;p9"/>
            <p:cNvCxnSpPr/>
            <p:nvPr/>
          </p:nvCxnSpPr>
          <p:spPr>
            <a:xfrm>
              <a:off x="70109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0" name="Google Shape;270;p9"/>
            <p:cNvCxnSpPr/>
            <p:nvPr/>
          </p:nvCxnSpPr>
          <p:spPr>
            <a:xfrm>
              <a:off x="62145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1" name="Google Shape;271;p9"/>
            <p:cNvCxnSpPr/>
            <p:nvPr/>
          </p:nvCxnSpPr>
          <p:spPr>
            <a:xfrm>
              <a:off x="54181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2" name="Google Shape;272;p9"/>
            <p:cNvCxnSpPr/>
            <p:nvPr/>
          </p:nvCxnSpPr>
          <p:spPr>
            <a:xfrm>
              <a:off x="46217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3" name="Google Shape;273;p9"/>
            <p:cNvCxnSpPr/>
            <p:nvPr/>
          </p:nvCxnSpPr>
          <p:spPr>
            <a:xfrm>
              <a:off x="38253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9"/>
            <p:cNvCxnSpPr/>
            <p:nvPr/>
          </p:nvCxnSpPr>
          <p:spPr>
            <a:xfrm>
              <a:off x="30289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9"/>
            <p:cNvCxnSpPr/>
            <p:nvPr/>
          </p:nvCxnSpPr>
          <p:spPr>
            <a:xfrm>
              <a:off x="22325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9"/>
            <p:cNvCxnSpPr/>
            <p:nvPr/>
          </p:nvCxnSpPr>
          <p:spPr>
            <a:xfrm>
              <a:off x="1436138" y="4451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9"/>
            <p:cNvCxnSpPr/>
            <p:nvPr/>
          </p:nvCxnSpPr>
          <p:spPr>
            <a:xfrm>
              <a:off x="66127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9"/>
            <p:cNvCxnSpPr/>
            <p:nvPr/>
          </p:nvCxnSpPr>
          <p:spPr>
            <a:xfrm>
              <a:off x="58163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9"/>
            <p:cNvCxnSpPr/>
            <p:nvPr/>
          </p:nvCxnSpPr>
          <p:spPr>
            <a:xfrm>
              <a:off x="50199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9"/>
            <p:cNvCxnSpPr/>
            <p:nvPr/>
          </p:nvCxnSpPr>
          <p:spPr>
            <a:xfrm>
              <a:off x="42235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9"/>
            <p:cNvCxnSpPr/>
            <p:nvPr/>
          </p:nvCxnSpPr>
          <p:spPr>
            <a:xfrm>
              <a:off x="34271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9"/>
            <p:cNvCxnSpPr/>
            <p:nvPr/>
          </p:nvCxnSpPr>
          <p:spPr>
            <a:xfrm>
              <a:off x="26307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9"/>
            <p:cNvCxnSpPr/>
            <p:nvPr/>
          </p:nvCxnSpPr>
          <p:spPr>
            <a:xfrm>
              <a:off x="1834338" y="4299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9"/>
            <p:cNvCxnSpPr/>
            <p:nvPr/>
          </p:nvCxnSpPr>
          <p:spPr>
            <a:xfrm>
              <a:off x="62145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5" name="Google Shape;285;p9"/>
            <p:cNvCxnSpPr/>
            <p:nvPr/>
          </p:nvCxnSpPr>
          <p:spPr>
            <a:xfrm>
              <a:off x="54181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6" name="Google Shape;286;p9"/>
            <p:cNvCxnSpPr/>
            <p:nvPr/>
          </p:nvCxnSpPr>
          <p:spPr>
            <a:xfrm>
              <a:off x="46217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7" name="Google Shape;287;p9"/>
            <p:cNvCxnSpPr/>
            <p:nvPr/>
          </p:nvCxnSpPr>
          <p:spPr>
            <a:xfrm>
              <a:off x="38253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8" name="Google Shape;288;p9"/>
            <p:cNvCxnSpPr/>
            <p:nvPr/>
          </p:nvCxnSpPr>
          <p:spPr>
            <a:xfrm>
              <a:off x="30289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9" name="Google Shape;289;p9"/>
            <p:cNvCxnSpPr/>
            <p:nvPr/>
          </p:nvCxnSpPr>
          <p:spPr>
            <a:xfrm>
              <a:off x="2232538" y="4146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0" name="Google Shape;290;p9"/>
            <p:cNvCxnSpPr/>
            <p:nvPr/>
          </p:nvCxnSpPr>
          <p:spPr>
            <a:xfrm>
              <a:off x="58163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9"/>
            <p:cNvCxnSpPr/>
            <p:nvPr/>
          </p:nvCxnSpPr>
          <p:spPr>
            <a:xfrm>
              <a:off x="50199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9"/>
            <p:cNvCxnSpPr/>
            <p:nvPr/>
          </p:nvCxnSpPr>
          <p:spPr>
            <a:xfrm>
              <a:off x="42235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9"/>
            <p:cNvCxnSpPr/>
            <p:nvPr/>
          </p:nvCxnSpPr>
          <p:spPr>
            <a:xfrm>
              <a:off x="34271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9"/>
            <p:cNvCxnSpPr/>
            <p:nvPr/>
          </p:nvCxnSpPr>
          <p:spPr>
            <a:xfrm>
              <a:off x="2630738" y="3994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9"/>
            <p:cNvCxnSpPr/>
            <p:nvPr/>
          </p:nvCxnSpPr>
          <p:spPr>
            <a:xfrm>
              <a:off x="54181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9"/>
            <p:cNvCxnSpPr/>
            <p:nvPr/>
          </p:nvCxnSpPr>
          <p:spPr>
            <a:xfrm>
              <a:off x="46217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9"/>
            <p:cNvCxnSpPr/>
            <p:nvPr/>
          </p:nvCxnSpPr>
          <p:spPr>
            <a:xfrm>
              <a:off x="38253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9"/>
            <p:cNvCxnSpPr/>
            <p:nvPr/>
          </p:nvCxnSpPr>
          <p:spPr>
            <a:xfrm>
              <a:off x="3028938" y="38420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9"/>
            <p:cNvCxnSpPr/>
            <p:nvPr/>
          </p:nvCxnSpPr>
          <p:spPr>
            <a:xfrm>
              <a:off x="5019938" y="3689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9"/>
            <p:cNvCxnSpPr/>
            <p:nvPr/>
          </p:nvCxnSpPr>
          <p:spPr>
            <a:xfrm>
              <a:off x="4223538" y="3689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9"/>
            <p:cNvCxnSpPr/>
            <p:nvPr/>
          </p:nvCxnSpPr>
          <p:spPr>
            <a:xfrm>
              <a:off x="3427138" y="36896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2" name="Google Shape;302;p9"/>
            <p:cNvCxnSpPr/>
            <p:nvPr/>
          </p:nvCxnSpPr>
          <p:spPr>
            <a:xfrm>
              <a:off x="4621738" y="3537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3" name="Google Shape;303;p9"/>
            <p:cNvCxnSpPr/>
            <p:nvPr/>
          </p:nvCxnSpPr>
          <p:spPr>
            <a:xfrm>
              <a:off x="3825338" y="35372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4" name="Google Shape;304;p9"/>
            <p:cNvCxnSpPr/>
            <p:nvPr/>
          </p:nvCxnSpPr>
          <p:spPr>
            <a:xfrm>
              <a:off x="4223538" y="33848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5" name="Google Shape;305;p9"/>
            <p:cNvCxnSpPr/>
            <p:nvPr/>
          </p:nvCxnSpPr>
          <p:spPr>
            <a:xfrm>
              <a:off x="70109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6" name="Google Shape;306;p9"/>
            <p:cNvCxnSpPr/>
            <p:nvPr/>
          </p:nvCxnSpPr>
          <p:spPr>
            <a:xfrm>
              <a:off x="62145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7" name="Google Shape;307;p9"/>
            <p:cNvCxnSpPr/>
            <p:nvPr/>
          </p:nvCxnSpPr>
          <p:spPr>
            <a:xfrm>
              <a:off x="54181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9"/>
            <p:cNvCxnSpPr/>
            <p:nvPr/>
          </p:nvCxnSpPr>
          <p:spPr>
            <a:xfrm>
              <a:off x="46217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9"/>
            <p:cNvCxnSpPr/>
            <p:nvPr/>
          </p:nvCxnSpPr>
          <p:spPr>
            <a:xfrm>
              <a:off x="38253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9"/>
            <p:cNvCxnSpPr/>
            <p:nvPr/>
          </p:nvCxnSpPr>
          <p:spPr>
            <a:xfrm>
              <a:off x="30289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9"/>
            <p:cNvCxnSpPr/>
            <p:nvPr/>
          </p:nvCxnSpPr>
          <p:spPr>
            <a:xfrm>
              <a:off x="22325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9"/>
            <p:cNvCxnSpPr/>
            <p:nvPr/>
          </p:nvCxnSpPr>
          <p:spPr>
            <a:xfrm>
              <a:off x="14361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9"/>
            <p:cNvCxnSpPr/>
            <p:nvPr/>
          </p:nvCxnSpPr>
          <p:spPr>
            <a:xfrm>
              <a:off x="6397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9"/>
            <p:cNvCxnSpPr/>
            <p:nvPr/>
          </p:nvCxnSpPr>
          <p:spPr>
            <a:xfrm>
              <a:off x="7807350" y="4756400"/>
              <a:ext cx="696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5" name="Google Shape;315;p9"/>
          <p:cNvSpPr txBox="1">
            <a:spLocks noGrp="1"/>
          </p:cNvSpPr>
          <p:nvPr>
            <p:ph type="title"/>
          </p:nvPr>
        </p:nvSpPr>
        <p:spPr>
          <a:xfrm flipH="1">
            <a:off x="5918100" y="876000"/>
            <a:ext cx="676500" cy="12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p9"/>
          <p:cNvSpPr txBox="1">
            <a:spLocks noGrp="1"/>
          </p:cNvSpPr>
          <p:nvPr>
            <p:ph type="title" idx="2"/>
          </p:nvPr>
        </p:nvSpPr>
        <p:spPr>
          <a:xfrm flipH="1">
            <a:off x="2521350" y="977092"/>
            <a:ext cx="2799300" cy="3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2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9"/>
          <p:cNvSpPr txBox="1">
            <a:spLocks noGrp="1"/>
          </p:cNvSpPr>
          <p:nvPr>
            <p:ph type="subTitle" idx="1"/>
          </p:nvPr>
        </p:nvSpPr>
        <p:spPr>
          <a:xfrm flipH="1">
            <a:off x="2739492" y="1623633"/>
            <a:ext cx="2575800" cy="510600"/>
          </a:xfrm>
          <a:prstGeom prst="rect">
            <a:avLst/>
          </a:prstGeom>
        </p:spPr>
        <p:txBody>
          <a:bodyPr spcFirstLastPara="1" wrap="square" lIns="182875" tIns="91425" rIns="0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26" name="Google Shape;326;p13"/>
          <p:cNvSpPr txBox="1">
            <a:spLocks noGrp="1"/>
          </p:cNvSpPr>
          <p:nvPr>
            <p:ph type="title" idx="2" hasCustomPrompt="1"/>
          </p:nvPr>
        </p:nvSpPr>
        <p:spPr>
          <a:xfrm>
            <a:off x="1401278" y="2084538"/>
            <a:ext cx="5259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32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t>xx%</a:t>
            </a:r>
          </a:p>
        </p:txBody>
      </p:sp>
      <p:sp>
        <p:nvSpPr>
          <p:cNvPr id="327" name="Google Shape;327;p13"/>
          <p:cNvSpPr txBox="1">
            <a:spLocks noGrp="1"/>
          </p:cNvSpPr>
          <p:nvPr>
            <p:ph type="title" idx="3"/>
          </p:nvPr>
        </p:nvSpPr>
        <p:spPr>
          <a:xfrm>
            <a:off x="921425" y="2845391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328" name="Google Shape;328;p13"/>
          <p:cNvSpPr txBox="1">
            <a:spLocks noGrp="1"/>
          </p:cNvSpPr>
          <p:nvPr>
            <p:ph type="subTitle" idx="1"/>
          </p:nvPr>
        </p:nvSpPr>
        <p:spPr>
          <a:xfrm>
            <a:off x="746225" y="3590650"/>
            <a:ext cx="1836000" cy="7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13"/>
          <p:cNvSpPr txBox="1">
            <a:spLocks noGrp="1"/>
          </p:cNvSpPr>
          <p:nvPr>
            <p:ph type="title" idx="4" hasCustomPrompt="1"/>
          </p:nvPr>
        </p:nvSpPr>
        <p:spPr>
          <a:xfrm>
            <a:off x="3377853" y="2084538"/>
            <a:ext cx="5259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32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t>xx%</a:t>
            </a:r>
          </a:p>
        </p:txBody>
      </p:sp>
      <p:sp>
        <p:nvSpPr>
          <p:cNvPr id="330" name="Google Shape;330;p13"/>
          <p:cNvSpPr txBox="1">
            <a:spLocks noGrp="1"/>
          </p:cNvSpPr>
          <p:nvPr>
            <p:ph type="title" idx="5"/>
          </p:nvPr>
        </p:nvSpPr>
        <p:spPr>
          <a:xfrm>
            <a:off x="2899786" y="2845600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331" name="Google Shape;331;p13"/>
          <p:cNvSpPr txBox="1">
            <a:spLocks noGrp="1"/>
          </p:cNvSpPr>
          <p:nvPr>
            <p:ph type="subTitle" idx="6"/>
          </p:nvPr>
        </p:nvSpPr>
        <p:spPr>
          <a:xfrm>
            <a:off x="2722801" y="3590650"/>
            <a:ext cx="1836000" cy="7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13"/>
          <p:cNvSpPr txBox="1">
            <a:spLocks noGrp="1"/>
          </p:cNvSpPr>
          <p:nvPr>
            <p:ph type="title" idx="7" hasCustomPrompt="1"/>
          </p:nvPr>
        </p:nvSpPr>
        <p:spPr>
          <a:xfrm>
            <a:off x="5354428" y="2084550"/>
            <a:ext cx="5259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32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t>xx%</a:t>
            </a:r>
          </a:p>
        </p:txBody>
      </p:sp>
      <p:sp>
        <p:nvSpPr>
          <p:cNvPr id="333" name="Google Shape;333;p13"/>
          <p:cNvSpPr txBox="1">
            <a:spLocks noGrp="1"/>
          </p:cNvSpPr>
          <p:nvPr>
            <p:ph type="title" idx="8"/>
          </p:nvPr>
        </p:nvSpPr>
        <p:spPr>
          <a:xfrm>
            <a:off x="4874575" y="2845398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334" name="Google Shape;334;p13"/>
          <p:cNvSpPr txBox="1">
            <a:spLocks noGrp="1"/>
          </p:cNvSpPr>
          <p:nvPr>
            <p:ph type="subTitle" idx="9"/>
          </p:nvPr>
        </p:nvSpPr>
        <p:spPr>
          <a:xfrm>
            <a:off x="4699375" y="3590650"/>
            <a:ext cx="1836000" cy="7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13"/>
          <p:cNvSpPr txBox="1">
            <a:spLocks noGrp="1"/>
          </p:cNvSpPr>
          <p:nvPr>
            <p:ph type="title" idx="13" hasCustomPrompt="1"/>
          </p:nvPr>
        </p:nvSpPr>
        <p:spPr>
          <a:xfrm>
            <a:off x="7331003" y="2084550"/>
            <a:ext cx="5259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32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t>xx%</a:t>
            </a:r>
          </a:p>
        </p:txBody>
      </p:sp>
      <p:sp>
        <p:nvSpPr>
          <p:cNvPr id="336" name="Google Shape;336;p13"/>
          <p:cNvSpPr txBox="1">
            <a:spLocks noGrp="1"/>
          </p:cNvSpPr>
          <p:nvPr>
            <p:ph type="title" idx="14"/>
          </p:nvPr>
        </p:nvSpPr>
        <p:spPr>
          <a:xfrm>
            <a:off x="6851150" y="2845398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337" name="Google Shape;337;p13"/>
          <p:cNvSpPr txBox="1">
            <a:spLocks noGrp="1"/>
          </p:cNvSpPr>
          <p:nvPr>
            <p:ph type="subTitle" idx="15"/>
          </p:nvPr>
        </p:nvSpPr>
        <p:spPr>
          <a:xfrm>
            <a:off x="6675951" y="3590650"/>
            <a:ext cx="1836000" cy="7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0" name="Google Shape;340;p14"/>
          <p:cNvSpPr txBox="1">
            <a:spLocks noGrp="1"/>
          </p:cNvSpPr>
          <p:nvPr>
            <p:ph type="subTitle" idx="1"/>
          </p:nvPr>
        </p:nvSpPr>
        <p:spPr>
          <a:xfrm>
            <a:off x="1514550" y="1496250"/>
            <a:ext cx="3130200" cy="15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E12"/>
              </a:buClr>
              <a:buSzPts val="2800"/>
              <a:buNone/>
              <a:defRPr sz="160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341" name="Google Shape;341;p14"/>
          <p:cNvGrpSpPr/>
          <p:nvPr/>
        </p:nvGrpSpPr>
        <p:grpSpPr>
          <a:xfrm>
            <a:off x="-15150" y="3501175"/>
            <a:ext cx="9172936" cy="1642312"/>
            <a:chOff x="-15150" y="3501175"/>
            <a:chExt cx="9172936" cy="1642312"/>
          </a:xfrm>
        </p:grpSpPr>
        <p:cxnSp>
          <p:nvCxnSpPr>
            <p:cNvPr id="342" name="Google Shape;342;p14"/>
            <p:cNvCxnSpPr/>
            <p:nvPr/>
          </p:nvCxnSpPr>
          <p:spPr>
            <a:xfrm>
              <a:off x="-15150" y="3503275"/>
              <a:ext cx="9172800" cy="0"/>
            </a:xfrm>
            <a:prstGeom prst="straightConnector1">
              <a:avLst/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43" name="Google Shape;343;p14"/>
            <p:cNvGrpSpPr/>
            <p:nvPr/>
          </p:nvGrpSpPr>
          <p:grpSpPr>
            <a:xfrm>
              <a:off x="-15150" y="3501175"/>
              <a:ext cx="9172936" cy="1642312"/>
              <a:chOff x="-15150" y="3501175"/>
              <a:chExt cx="9172936" cy="1642312"/>
            </a:xfrm>
          </p:grpSpPr>
          <p:cxnSp>
            <p:nvCxnSpPr>
              <p:cNvPr id="344" name="Google Shape;344;p14"/>
              <p:cNvCxnSpPr/>
              <p:nvPr/>
            </p:nvCxnSpPr>
            <p:spPr>
              <a:xfrm>
                <a:off x="961650" y="3510900"/>
                <a:ext cx="0" cy="1221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5" name="Google Shape;345;p14"/>
              <p:cNvCxnSpPr/>
              <p:nvPr/>
            </p:nvCxnSpPr>
            <p:spPr>
              <a:xfrm>
                <a:off x="2068175" y="3510900"/>
                <a:ext cx="0" cy="1221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6" name="Google Shape;346;p14"/>
              <p:cNvCxnSpPr/>
              <p:nvPr/>
            </p:nvCxnSpPr>
            <p:spPr>
              <a:xfrm>
                <a:off x="961561" y="4174675"/>
                <a:ext cx="10989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7" name="Google Shape;347;p14"/>
              <p:cNvCxnSpPr/>
              <p:nvPr/>
            </p:nvCxnSpPr>
            <p:spPr>
              <a:xfrm>
                <a:off x="8733286" y="4174675"/>
                <a:ext cx="424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8" name="Google Shape;348;p14"/>
              <p:cNvCxnSpPr/>
              <p:nvPr/>
            </p:nvCxnSpPr>
            <p:spPr>
              <a:xfrm>
                <a:off x="-15150" y="4731900"/>
                <a:ext cx="9172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9" name="Google Shape;349;p14"/>
              <p:cNvCxnSpPr/>
              <p:nvPr/>
            </p:nvCxnSpPr>
            <p:spPr>
              <a:xfrm>
                <a:off x="1517575" y="4174125"/>
                <a:ext cx="0" cy="969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0" name="Google Shape;350;p14"/>
              <p:cNvCxnSpPr/>
              <p:nvPr/>
            </p:nvCxnSpPr>
            <p:spPr>
              <a:xfrm rot="5400000">
                <a:off x="756878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1" name="Google Shape;351;p14"/>
              <p:cNvCxnSpPr/>
              <p:nvPr/>
            </p:nvCxnSpPr>
            <p:spPr>
              <a:xfrm rot="5400000">
                <a:off x="201825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2" name="Google Shape;352;p14"/>
              <p:cNvCxnSpPr/>
              <p:nvPr/>
            </p:nvCxnSpPr>
            <p:spPr>
              <a:xfrm rot="5400000">
                <a:off x="1866983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3" name="Google Shape;353;p14"/>
              <p:cNvCxnSpPr/>
              <p:nvPr/>
            </p:nvCxnSpPr>
            <p:spPr>
              <a:xfrm rot="5400000">
                <a:off x="2422036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4" name="Google Shape;354;p14"/>
              <p:cNvCxnSpPr/>
              <p:nvPr/>
            </p:nvCxnSpPr>
            <p:spPr>
              <a:xfrm rot="5400000">
                <a:off x="2977088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5" name="Google Shape;355;p14"/>
              <p:cNvCxnSpPr/>
              <p:nvPr/>
            </p:nvCxnSpPr>
            <p:spPr>
              <a:xfrm rot="5400000">
                <a:off x="3532141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6" name="Google Shape;356;p14"/>
              <p:cNvCxnSpPr/>
              <p:nvPr/>
            </p:nvCxnSpPr>
            <p:spPr>
              <a:xfrm>
                <a:off x="4292851" y="3501175"/>
                <a:ext cx="0" cy="1642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7" name="Google Shape;357;p14"/>
              <p:cNvCxnSpPr/>
              <p:nvPr/>
            </p:nvCxnSpPr>
            <p:spPr>
              <a:xfrm rot="5400000">
                <a:off x="4642246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8" name="Google Shape;358;p14"/>
              <p:cNvCxnSpPr/>
              <p:nvPr/>
            </p:nvCxnSpPr>
            <p:spPr>
              <a:xfrm rot="5400000">
                <a:off x="5197299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9" name="Google Shape;359;p14"/>
              <p:cNvCxnSpPr/>
              <p:nvPr/>
            </p:nvCxnSpPr>
            <p:spPr>
              <a:xfrm>
                <a:off x="5958000" y="4739550"/>
                <a:ext cx="0" cy="403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0" name="Google Shape;360;p14"/>
              <p:cNvCxnSpPr/>
              <p:nvPr/>
            </p:nvCxnSpPr>
            <p:spPr>
              <a:xfrm rot="5400000">
                <a:off x="6307404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1" name="Google Shape;361;p14"/>
              <p:cNvCxnSpPr/>
              <p:nvPr/>
            </p:nvCxnSpPr>
            <p:spPr>
              <a:xfrm rot="5400000">
                <a:off x="6862457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2" name="Google Shape;362;p14"/>
              <p:cNvCxnSpPr/>
              <p:nvPr/>
            </p:nvCxnSpPr>
            <p:spPr>
              <a:xfrm rot="5400000">
                <a:off x="6802075" y="4322387"/>
                <a:ext cx="16422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3" name="Google Shape;363;p14"/>
              <p:cNvCxnSpPr/>
              <p:nvPr/>
            </p:nvCxnSpPr>
            <p:spPr>
              <a:xfrm rot="5400000">
                <a:off x="7972562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4" name="Google Shape;364;p14"/>
              <p:cNvCxnSpPr/>
              <p:nvPr/>
            </p:nvCxnSpPr>
            <p:spPr>
              <a:xfrm>
                <a:off x="8733275" y="3514970"/>
                <a:ext cx="0" cy="1628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365" name="Google Shape;365;p14"/>
          <p:cNvGrpSpPr/>
          <p:nvPr/>
        </p:nvGrpSpPr>
        <p:grpSpPr>
          <a:xfrm>
            <a:off x="1016100" y="4225950"/>
            <a:ext cx="441600" cy="441600"/>
            <a:chOff x="1016100" y="4225950"/>
            <a:chExt cx="441600" cy="441600"/>
          </a:xfrm>
        </p:grpSpPr>
        <p:sp>
          <p:nvSpPr>
            <p:cNvPr id="366" name="Google Shape;366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8" name="Google Shape;368;p14"/>
          <p:cNvGrpSpPr/>
          <p:nvPr/>
        </p:nvGrpSpPr>
        <p:grpSpPr>
          <a:xfrm>
            <a:off x="1565550" y="4225950"/>
            <a:ext cx="441600" cy="441600"/>
            <a:chOff x="1016100" y="4225950"/>
            <a:chExt cx="441600" cy="441600"/>
          </a:xfrm>
        </p:grpSpPr>
        <p:sp>
          <p:nvSpPr>
            <p:cNvPr id="369" name="Google Shape;369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1" name="Google Shape;371;p14"/>
          <p:cNvGrpSpPr/>
          <p:nvPr/>
        </p:nvGrpSpPr>
        <p:grpSpPr>
          <a:xfrm>
            <a:off x="1016100" y="4769975"/>
            <a:ext cx="441600" cy="441600"/>
            <a:chOff x="1016100" y="4225950"/>
            <a:chExt cx="441600" cy="441600"/>
          </a:xfrm>
        </p:grpSpPr>
        <p:sp>
          <p:nvSpPr>
            <p:cNvPr id="372" name="Google Shape;372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4" name="Google Shape;374;p14"/>
          <p:cNvGrpSpPr/>
          <p:nvPr/>
        </p:nvGrpSpPr>
        <p:grpSpPr>
          <a:xfrm>
            <a:off x="1565550" y="4769975"/>
            <a:ext cx="441600" cy="441600"/>
            <a:chOff x="1016100" y="4225950"/>
            <a:chExt cx="441600" cy="441600"/>
          </a:xfrm>
        </p:grpSpPr>
        <p:sp>
          <p:nvSpPr>
            <p:cNvPr id="375" name="Google Shape;375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7" name="Google Shape;377;p14"/>
          <p:cNvGrpSpPr/>
          <p:nvPr/>
        </p:nvGrpSpPr>
        <p:grpSpPr>
          <a:xfrm>
            <a:off x="4573435" y="3848591"/>
            <a:ext cx="562554" cy="562554"/>
            <a:chOff x="1016100" y="4225950"/>
            <a:chExt cx="441600" cy="441600"/>
          </a:xfrm>
        </p:grpSpPr>
        <p:sp>
          <p:nvSpPr>
            <p:cNvPr id="378" name="Google Shape;378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0" name="Google Shape;380;p14"/>
          <p:cNvGrpSpPr/>
          <p:nvPr/>
        </p:nvGrpSpPr>
        <p:grpSpPr>
          <a:xfrm>
            <a:off x="8777175" y="4225950"/>
            <a:ext cx="441600" cy="441600"/>
            <a:chOff x="1016100" y="4225950"/>
            <a:chExt cx="441600" cy="441600"/>
          </a:xfrm>
        </p:grpSpPr>
        <p:sp>
          <p:nvSpPr>
            <p:cNvPr id="381" name="Google Shape;381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14"/>
          <p:cNvGrpSpPr/>
          <p:nvPr/>
        </p:nvGrpSpPr>
        <p:grpSpPr>
          <a:xfrm>
            <a:off x="8777175" y="3627550"/>
            <a:ext cx="441600" cy="441600"/>
            <a:chOff x="1016100" y="4225950"/>
            <a:chExt cx="441600" cy="441600"/>
          </a:xfrm>
        </p:grpSpPr>
        <p:sp>
          <p:nvSpPr>
            <p:cNvPr id="384" name="Google Shape;384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86" name="Google Shape;386;p14"/>
          <p:cNvCxnSpPr/>
          <p:nvPr/>
        </p:nvCxnSpPr>
        <p:spPr>
          <a:xfrm rot="5400000">
            <a:off x="4579825" y="4322387"/>
            <a:ext cx="16422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7" name="Google Shape;387;p14"/>
          <p:cNvCxnSpPr/>
          <p:nvPr/>
        </p:nvCxnSpPr>
        <p:spPr>
          <a:xfrm rot="5400000">
            <a:off x="5695550" y="4322387"/>
            <a:ext cx="16422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88" name="Google Shape;388;p14"/>
          <p:cNvGrpSpPr/>
          <p:nvPr/>
        </p:nvGrpSpPr>
        <p:grpSpPr>
          <a:xfrm>
            <a:off x="5677510" y="3848591"/>
            <a:ext cx="562554" cy="562554"/>
            <a:chOff x="1016100" y="4225950"/>
            <a:chExt cx="441600" cy="441600"/>
          </a:xfrm>
        </p:grpSpPr>
        <p:sp>
          <p:nvSpPr>
            <p:cNvPr id="389" name="Google Shape;389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1" name="Google Shape;391;p14"/>
          <p:cNvGrpSpPr/>
          <p:nvPr/>
        </p:nvGrpSpPr>
        <p:grpSpPr>
          <a:xfrm>
            <a:off x="6807772" y="3848591"/>
            <a:ext cx="562554" cy="562554"/>
            <a:chOff x="1016100" y="4225950"/>
            <a:chExt cx="441600" cy="441600"/>
          </a:xfrm>
        </p:grpSpPr>
        <p:sp>
          <p:nvSpPr>
            <p:cNvPr id="392" name="Google Shape;392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4" name="Google Shape;394;p14"/>
          <p:cNvGrpSpPr/>
          <p:nvPr/>
        </p:nvGrpSpPr>
        <p:grpSpPr>
          <a:xfrm>
            <a:off x="7897297" y="3848591"/>
            <a:ext cx="562554" cy="562554"/>
            <a:chOff x="1016100" y="4225950"/>
            <a:chExt cx="441600" cy="441600"/>
          </a:xfrm>
        </p:grpSpPr>
        <p:sp>
          <p:nvSpPr>
            <p:cNvPr id="395" name="Google Shape;395;p14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4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_1_1"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15"/>
          <p:cNvSpPr txBox="1">
            <a:spLocks noGrp="1"/>
          </p:cNvSpPr>
          <p:nvPr>
            <p:ph type="subTitle" idx="1"/>
          </p:nvPr>
        </p:nvSpPr>
        <p:spPr>
          <a:xfrm>
            <a:off x="4904525" y="2661375"/>
            <a:ext cx="3525000" cy="116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E12"/>
              </a:buClr>
              <a:buSzPts val="2800"/>
              <a:buNone/>
              <a:defRPr sz="160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_1_1_1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16"/>
          <p:cNvSpPr txBox="1">
            <a:spLocks noGrp="1"/>
          </p:cNvSpPr>
          <p:nvPr>
            <p:ph type="subTitle" idx="1"/>
          </p:nvPr>
        </p:nvSpPr>
        <p:spPr>
          <a:xfrm>
            <a:off x="713175" y="2661375"/>
            <a:ext cx="3525000" cy="116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E12"/>
              </a:buClr>
              <a:buSzPts val="2800"/>
              <a:buNone/>
              <a:defRPr sz="160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1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27" name="Google Shape;727;p19"/>
          <p:cNvSpPr txBox="1">
            <a:spLocks noGrp="1"/>
          </p:cNvSpPr>
          <p:nvPr>
            <p:ph type="title" idx="2"/>
          </p:nvPr>
        </p:nvSpPr>
        <p:spPr>
          <a:xfrm>
            <a:off x="1395425" y="2751552"/>
            <a:ext cx="14856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728" name="Google Shape;728;p19"/>
          <p:cNvSpPr txBox="1">
            <a:spLocks noGrp="1"/>
          </p:cNvSpPr>
          <p:nvPr>
            <p:ph type="subTitle" idx="1"/>
          </p:nvPr>
        </p:nvSpPr>
        <p:spPr>
          <a:xfrm>
            <a:off x="1113875" y="3590650"/>
            <a:ext cx="2048700" cy="7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9" name="Google Shape;729;p19"/>
          <p:cNvSpPr txBox="1">
            <a:spLocks noGrp="1"/>
          </p:cNvSpPr>
          <p:nvPr>
            <p:ph type="title" idx="3"/>
          </p:nvPr>
        </p:nvSpPr>
        <p:spPr>
          <a:xfrm>
            <a:off x="3829211" y="2751697"/>
            <a:ext cx="14856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730" name="Google Shape;730;p19"/>
          <p:cNvSpPr txBox="1">
            <a:spLocks noGrp="1"/>
          </p:cNvSpPr>
          <p:nvPr>
            <p:ph type="subTitle" idx="4"/>
          </p:nvPr>
        </p:nvSpPr>
        <p:spPr>
          <a:xfrm>
            <a:off x="3547650" y="3590650"/>
            <a:ext cx="2048700" cy="7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1" name="Google Shape;731;p19"/>
          <p:cNvSpPr txBox="1">
            <a:spLocks noGrp="1"/>
          </p:cNvSpPr>
          <p:nvPr>
            <p:ph type="title" idx="5"/>
          </p:nvPr>
        </p:nvSpPr>
        <p:spPr>
          <a:xfrm>
            <a:off x="6262975" y="2751558"/>
            <a:ext cx="14856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 sz="220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Barlow Condensed"/>
              <a:buNone/>
              <a:defRPr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732" name="Google Shape;732;p19"/>
          <p:cNvSpPr txBox="1">
            <a:spLocks noGrp="1"/>
          </p:cNvSpPr>
          <p:nvPr>
            <p:ph type="subTitle" idx="6"/>
          </p:nvPr>
        </p:nvSpPr>
        <p:spPr>
          <a:xfrm>
            <a:off x="5981425" y="3590650"/>
            <a:ext cx="2048700" cy="7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F0E1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rgbClr val="E4E5E9"/>
            </a:gs>
            <a:gs pos="100000">
              <a:srgbClr val="D7E1EC"/>
            </a:gs>
          </a:gsLst>
          <a:lin ang="1350003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C446D"/>
              </a:buClr>
              <a:buSzPts val="3000"/>
              <a:buFont typeface="Barlow Condensed Light"/>
              <a:buNone/>
              <a:defRPr sz="3000">
                <a:solidFill>
                  <a:srgbClr val="EC446D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●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○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■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●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○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■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●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F0E12"/>
              </a:buClr>
              <a:buSzPts val="1400"/>
              <a:buFont typeface="Questrial"/>
              <a:buChar char="○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F0E12"/>
              </a:buClr>
              <a:buSzPts val="1400"/>
              <a:buFont typeface="Questrial"/>
              <a:buChar char="■"/>
              <a:defRPr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5" r:id="rId9"/>
    <p:sldLayoutId id="2147483670" r:id="rId10"/>
    <p:sldLayoutId id="2147483673" r:id="rId11"/>
    <p:sldLayoutId id="214748367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g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12" Type="http://schemas.openxmlformats.org/officeDocument/2006/relationships/image" Target="../media/image16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5" Type="http://schemas.openxmlformats.org/officeDocument/2006/relationships/image" Target="../media/image19.emf"/><Relationship Id="rId10" Type="http://schemas.openxmlformats.org/officeDocument/2006/relationships/image" Target="../media/image14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p41"/>
          <p:cNvSpPr txBox="1">
            <a:spLocks noGrp="1"/>
          </p:cNvSpPr>
          <p:nvPr>
            <p:ph type="subTitle" idx="1"/>
          </p:nvPr>
        </p:nvSpPr>
        <p:spPr>
          <a:xfrm>
            <a:off x="2618912" y="3756053"/>
            <a:ext cx="3742500" cy="3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Taller de estrategias</a:t>
            </a:r>
            <a:endParaRPr dirty="0"/>
          </a:p>
        </p:txBody>
      </p:sp>
      <p:grpSp>
        <p:nvGrpSpPr>
          <p:cNvPr id="1210" name="Google Shape;1210;p41"/>
          <p:cNvGrpSpPr/>
          <p:nvPr/>
        </p:nvGrpSpPr>
        <p:grpSpPr>
          <a:xfrm>
            <a:off x="3137403" y="790404"/>
            <a:ext cx="2511761" cy="1390800"/>
            <a:chOff x="3931487" y="1018639"/>
            <a:chExt cx="1281043" cy="709333"/>
          </a:xfrm>
        </p:grpSpPr>
        <p:sp>
          <p:nvSpPr>
            <p:cNvPr id="1211" name="Google Shape;1211;p41"/>
            <p:cNvSpPr/>
            <p:nvPr/>
          </p:nvSpPr>
          <p:spPr>
            <a:xfrm>
              <a:off x="3931487" y="1332824"/>
              <a:ext cx="1281043" cy="395147"/>
            </a:xfrm>
            <a:custGeom>
              <a:avLst/>
              <a:gdLst/>
              <a:ahLst/>
              <a:cxnLst/>
              <a:rect l="l" t="t" r="r" b="b"/>
              <a:pathLst>
                <a:path w="283260" h="87422" fill="none" extrusionOk="0">
                  <a:moveTo>
                    <a:pt x="283260" y="63935"/>
                  </a:moveTo>
                  <a:lnTo>
                    <a:pt x="262620" y="34874"/>
                  </a:lnTo>
                  <a:cubicBezTo>
                    <a:pt x="256096" y="26215"/>
                    <a:pt x="242692" y="27994"/>
                    <a:pt x="238659" y="38076"/>
                  </a:cubicBezTo>
                  <a:lnTo>
                    <a:pt x="223832" y="75678"/>
                  </a:lnTo>
                  <a:cubicBezTo>
                    <a:pt x="219325" y="86709"/>
                    <a:pt x="204023" y="87421"/>
                    <a:pt x="198566" y="76864"/>
                  </a:cubicBezTo>
                  <a:lnTo>
                    <a:pt x="181723" y="43533"/>
                  </a:lnTo>
                  <a:cubicBezTo>
                    <a:pt x="176266" y="32738"/>
                    <a:pt x="160609" y="33687"/>
                    <a:pt x="156457" y="45075"/>
                  </a:cubicBezTo>
                  <a:lnTo>
                    <a:pt x="156457" y="45075"/>
                  </a:lnTo>
                  <a:cubicBezTo>
                    <a:pt x="152068" y="57174"/>
                    <a:pt x="134869" y="57174"/>
                    <a:pt x="130480" y="45075"/>
                  </a:cubicBezTo>
                  <a:lnTo>
                    <a:pt x="118618" y="12218"/>
                  </a:lnTo>
                  <a:cubicBezTo>
                    <a:pt x="114348" y="475"/>
                    <a:pt x="97860" y="0"/>
                    <a:pt x="92997" y="11506"/>
                  </a:cubicBezTo>
                  <a:lnTo>
                    <a:pt x="80186" y="41872"/>
                  </a:lnTo>
                  <a:cubicBezTo>
                    <a:pt x="76034" y="51717"/>
                    <a:pt x="62631" y="53259"/>
                    <a:pt x="56344" y="44600"/>
                  </a:cubicBezTo>
                  <a:lnTo>
                    <a:pt x="46617" y="31196"/>
                  </a:lnTo>
                  <a:cubicBezTo>
                    <a:pt x="41161" y="23724"/>
                    <a:pt x="30129" y="23605"/>
                    <a:pt x="24554" y="30959"/>
                  </a:cubicBezTo>
                  <a:lnTo>
                    <a:pt x="0" y="63935"/>
                  </a:lnTo>
                </a:path>
              </a:pathLst>
            </a:custGeom>
            <a:noFill/>
            <a:ln w="9525" cap="flat" cmpd="sng">
              <a:solidFill>
                <a:srgbClr val="8875B0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1"/>
            <p:cNvSpPr/>
            <p:nvPr/>
          </p:nvSpPr>
          <p:spPr>
            <a:xfrm>
              <a:off x="3931487" y="1293148"/>
              <a:ext cx="1281043" cy="408016"/>
            </a:xfrm>
            <a:custGeom>
              <a:avLst/>
              <a:gdLst/>
              <a:ahLst/>
              <a:cxnLst/>
              <a:rect l="l" t="t" r="r" b="b"/>
              <a:pathLst>
                <a:path w="283260" h="90269" fill="none" extrusionOk="0">
                  <a:moveTo>
                    <a:pt x="283260" y="70696"/>
                  </a:moveTo>
                  <a:lnTo>
                    <a:pt x="262501" y="37009"/>
                  </a:lnTo>
                  <a:cubicBezTo>
                    <a:pt x="256096" y="28231"/>
                    <a:pt x="242574" y="30011"/>
                    <a:pt x="238659" y="40093"/>
                  </a:cubicBezTo>
                  <a:lnTo>
                    <a:pt x="223832" y="78525"/>
                  </a:lnTo>
                  <a:cubicBezTo>
                    <a:pt x="219443" y="89556"/>
                    <a:pt x="204142" y="90268"/>
                    <a:pt x="198804" y="79711"/>
                  </a:cubicBezTo>
                  <a:lnTo>
                    <a:pt x="181248" y="43770"/>
                  </a:lnTo>
                  <a:cubicBezTo>
                    <a:pt x="176029" y="33213"/>
                    <a:pt x="160846" y="33806"/>
                    <a:pt x="156457" y="44719"/>
                  </a:cubicBezTo>
                  <a:lnTo>
                    <a:pt x="156457" y="44719"/>
                  </a:lnTo>
                  <a:cubicBezTo>
                    <a:pt x="151712" y="56225"/>
                    <a:pt x="135225" y="55869"/>
                    <a:pt x="131073" y="44007"/>
                  </a:cubicBezTo>
                  <a:lnTo>
                    <a:pt x="119686" y="12218"/>
                  </a:lnTo>
                  <a:cubicBezTo>
                    <a:pt x="115534" y="475"/>
                    <a:pt x="99046" y="0"/>
                    <a:pt x="94183" y="11625"/>
                  </a:cubicBezTo>
                  <a:lnTo>
                    <a:pt x="80186" y="47922"/>
                  </a:lnTo>
                  <a:cubicBezTo>
                    <a:pt x="76034" y="58004"/>
                    <a:pt x="62275" y="59309"/>
                    <a:pt x="56225" y="50294"/>
                  </a:cubicBezTo>
                  <a:lnTo>
                    <a:pt x="46973" y="35823"/>
                  </a:lnTo>
                  <a:cubicBezTo>
                    <a:pt x="41754" y="28113"/>
                    <a:pt x="30485" y="27757"/>
                    <a:pt x="24910" y="35111"/>
                  </a:cubicBezTo>
                  <a:lnTo>
                    <a:pt x="0" y="70696"/>
                  </a:lnTo>
                </a:path>
              </a:pathLst>
            </a:custGeom>
            <a:noFill/>
            <a:ln w="9525" cap="flat" cmpd="sng">
              <a:solidFill>
                <a:srgbClr val="956FA7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1"/>
            <p:cNvSpPr/>
            <p:nvPr/>
          </p:nvSpPr>
          <p:spPr>
            <a:xfrm>
              <a:off x="3931487" y="1254009"/>
              <a:ext cx="1281043" cy="420346"/>
            </a:xfrm>
            <a:custGeom>
              <a:avLst/>
              <a:gdLst/>
              <a:ahLst/>
              <a:cxnLst/>
              <a:rect l="l" t="t" r="r" b="b"/>
              <a:pathLst>
                <a:path w="283260" h="92997" fill="none" extrusionOk="0">
                  <a:moveTo>
                    <a:pt x="283260" y="77220"/>
                  </a:moveTo>
                  <a:lnTo>
                    <a:pt x="262383" y="39025"/>
                  </a:lnTo>
                  <a:cubicBezTo>
                    <a:pt x="256215" y="30129"/>
                    <a:pt x="242455" y="31790"/>
                    <a:pt x="238659" y="41991"/>
                  </a:cubicBezTo>
                  <a:lnTo>
                    <a:pt x="223832" y="81253"/>
                  </a:lnTo>
                  <a:cubicBezTo>
                    <a:pt x="219562" y="92403"/>
                    <a:pt x="204260" y="92996"/>
                    <a:pt x="199041" y="82439"/>
                  </a:cubicBezTo>
                  <a:lnTo>
                    <a:pt x="180655" y="43889"/>
                  </a:lnTo>
                  <a:cubicBezTo>
                    <a:pt x="175673" y="33569"/>
                    <a:pt x="161083" y="33806"/>
                    <a:pt x="156457" y="44126"/>
                  </a:cubicBezTo>
                  <a:lnTo>
                    <a:pt x="156457" y="44126"/>
                  </a:lnTo>
                  <a:cubicBezTo>
                    <a:pt x="151475" y="55276"/>
                    <a:pt x="135462" y="54446"/>
                    <a:pt x="131547" y="42940"/>
                  </a:cubicBezTo>
                  <a:lnTo>
                    <a:pt x="120872" y="12218"/>
                  </a:lnTo>
                  <a:cubicBezTo>
                    <a:pt x="116720" y="356"/>
                    <a:pt x="100114" y="0"/>
                    <a:pt x="95488" y="11625"/>
                  </a:cubicBezTo>
                  <a:lnTo>
                    <a:pt x="80067" y="53853"/>
                  </a:lnTo>
                  <a:cubicBezTo>
                    <a:pt x="76034" y="64172"/>
                    <a:pt x="61800" y="65358"/>
                    <a:pt x="56225" y="55869"/>
                  </a:cubicBezTo>
                  <a:lnTo>
                    <a:pt x="47329" y="40449"/>
                  </a:lnTo>
                  <a:cubicBezTo>
                    <a:pt x="42466" y="32264"/>
                    <a:pt x="30841" y="31671"/>
                    <a:pt x="25147" y="39263"/>
                  </a:cubicBezTo>
                  <a:lnTo>
                    <a:pt x="0" y="77220"/>
                  </a:lnTo>
                </a:path>
              </a:pathLst>
            </a:custGeom>
            <a:noFill/>
            <a:ln w="9525" cap="flat" cmpd="sng">
              <a:solidFill>
                <a:srgbClr val="A1699F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1"/>
            <p:cNvSpPr/>
            <p:nvPr/>
          </p:nvSpPr>
          <p:spPr>
            <a:xfrm>
              <a:off x="3931487" y="1214870"/>
              <a:ext cx="1281043" cy="432677"/>
            </a:xfrm>
            <a:custGeom>
              <a:avLst/>
              <a:gdLst/>
              <a:ahLst/>
              <a:cxnLst/>
              <a:rect l="l" t="t" r="r" b="b"/>
              <a:pathLst>
                <a:path w="283260" h="95725" fill="none" extrusionOk="0">
                  <a:moveTo>
                    <a:pt x="283260" y="83863"/>
                  </a:moveTo>
                  <a:lnTo>
                    <a:pt x="262264" y="41161"/>
                  </a:lnTo>
                  <a:cubicBezTo>
                    <a:pt x="256215" y="32146"/>
                    <a:pt x="242455" y="33688"/>
                    <a:pt x="238659" y="43889"/>
                  </a:cubicBezTo>
                  <a:lnTo>
                    <a:pt x="223832" y="83981"/>
                  </a:lnTo>
                  <a:cubicBezTo>
                    <a:pt x="219680" y="95131"/>
                    <a:pt x="204260" y="95724"/>
                    <a:pt x="199278" y="85049"/>
                  </a:cubicBezTo>
                  <a:lnTo>
                    <a:pt x="180062" y="43889"/>
                  </a:lnTo>
                  <a:cubicBezTo>
                    <a:pt x="175436" y="33925"/>
                    <a:pt x="161321" y="33688"/>
                    <a:pt x="156339" y="43533"/>
                  </a:cubicBezTo>
                  <a:lnTo>
                    <a:pt x="156339" y="43533"/>
                  </a:lnTo>
                  <a:cubicBezTo>
                    <a:pt x="151119" y="53971"/>
                    <a:pt x="135818" y="52785"/>
                    <a:pt x="132141" y="41754"/>
                  </a:cubicBezTo>
                  <a:lnTo>
                    <a:pt x="121821" y="12099"/>
                  </a:lnTo>
                  <a:cubicBezTo>
                    <a:pt x="117788" y="238"/>
                    <a:pt x="101181" y="0"/>
                    <a:pt x="96793" y="11625"/>
                  </a:cubicBezTo>
                  <a:lnTo>
                    <a:pt x="80067" y="59665"/>
                  </a:lnTo>
                  <a:cubicBezTo>
                    <a:pt x="76034" y="70340"/>
                    <a:pt x="61444" y="71289"/>
                    <a:pt x="56107" y="61325"/>
                  </a:cubicBezTo>
                  <a:lnTo>
                    <a:pt x="47685" y="45075"/>
                  </a:lnTo>
                  <a:cubicBezTo>
                    <a:pt x="43059" y="36653"/>
                    <a:pt x="31316" y="35704"/>
                    <a:pt x="25622" y="43414"/>
                  </a:cubicBezTo>
                  <a:lnTo>
                    <a:pt x="0" y="83863"/>
                  </a:lnTo>
                </a:path>
              </a:pathLst>
            </a:custGeom>
            <a:noFill/>
            <a:ln w="9525" cap="flat" cmpd="sng">
              <a:solidFill>
                <a:srgbClr val="AE6397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1"/>
            <p:cNvSpPr/>
            <p:nvPr/>
          </p:nvSpPr>
          <p:spPr>
            <a:xfrm>
              <a:off x="3931487" y="1175732"/>
              <a:ext cx="1281043" cy="445008"/>
            </a:xfrm>
            <a:custGeom>
              <a:avLst/>
              <a:gdLst/>
              <a:ahLst/>
              <a:cxnLst/>
              <a:rect l="l" t="t" r="r" b="b"/>
              <a:pathLst>
                <a:path w="283260" h="98453" fill="none" extrusionOk="0">
                  <a:moveTo>
                    <a:pt x="283260" y="90387"/>
                  </a:moveTo>
                  <a:lnTo>
                    <a:pt x="262146" y="43177"/>
                  </a:lnTo>
                  <a:cubicBezTo>
                    <a:pt x="256215" y="34043"/>
                    <a:pt x="242336" y="35585"/>
                    <a:pt x="238659" y="45787"/>
                  </a:cubicBezTo>
                  <a:lnTo>
                    <a:pt x="223832" y="86709"/>
                  </a:lnTo>
                  <a:cubicBezTo>
                    <a:pt x="219799" y="97741"/>
                    <a:pt x="204379" y="98453"/>
                    <a:pt x="199515" y="87777"/>
                  </a:cubicBezTo>
                  <a:lnTo>
                    <a:pt x="179469" y="43889"/>
                  </a:lnTo>
                  <a:cubicBezTo>
                    <a:pt x="174962" y="34281"/>
                    <a:pt x="161558" y="33806"/>
                    <a:pt x="156339" y="42940"/>
                  </a:cubicBezTo>
                  <a:lnTo>
                    <a:pt x="156339" y="42940"/>
                  </a:lnTo>
                  <a:cubicBezTo>
                    <a:pt x="150764" y="52785"/>
                    <a:pt x="136174" y="51362"/>
                    <a:pt x="132615" y="40686"/>
                  </a:cubicBezTo>
                  <a:lnTo>
                    <a:pt x="123007" y="11981"/>
                  </a:lnTo>
                  <a:cubicBezTo>
                    <a:pt x="118974" y="238"/>
                    <a:pt x="102368" y="0"/>
                    <a:pt x="98097" y="11743"/>
                  </a:cubicBezTo>
                  <a:lnTo>
                    <a:pt x="79949" y="65596"/>
                  </a:lnTo>
                  <a:cubicBezTo>
                    <a:pt x="76034" y="76390"/>
                    <a:pt x="61089" y="77220"/>
                    <a:pt x="55988" y="66900"/>
                  </a:cubicBezTo>
                  <a:lnTo>
                    <a:pt x="48041" y="49582"/>
                  </a:lnTo>
                  <a:cubicBezTo>
                    <a:pt x="43770" y="40923"/>
                    <a:pt x="31790" y="39737"/>
                    <a:pt x="25978" y="47447"/>
                  </a:cubicBezTo>
                  <a:lnTo>
                    <a:pt x="0" y="90387"/>
                  </a:lnTo>
                </a:path>
              </a:pathLst>
            </a:custGeom>
            <a:noFill/>
            <a:ln w="9525" cap="flat" cmpd="sng">
              <a:solidFill>
                <a:srgbClr val="BA5C8E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1"/>
            <p:cNvSpPr/>
            <p:nvPr/>
          </p:nvSpPr>
          <p:spPr>
            <a:xfrm>
              <a:off x="3931487" y="1136593"/>
              <a:ext cx="1281043" cy="457338"/>
            </a:xfrm>
            <a:custGeom>
              <a:avLst/>
              <a:gdLst/>
              <a:ahLst/>
              <a:cxnLst/>
              <a:rect l="l" t="t" r="r" b="b"/>
              <a:pathLst>
                <a:path w="283260" h="101181" fill="none" extrusionOk="0">
                  <a:moveTo>
                    <a:pt x="283260" y="97029"/>
                  </a:moveTo>
                  <a:lnTo>
                    <a:pt x="262027" y="45193"/>
                  </a:lnTo>
                  <a:cubicBezTo>
                    <a:pt x="256215" y="35941"/>
                    <a:pt x="242336" y="37365"/>
                    <a:pt x="238659" y="47684"/>
                  </a:cubicBezTo>
                  <a:lnTo>
                    <a:pt x="223951" y="89438"/>
                  </a:lnTo>
                  <a:cubicBezTo>
                    <a:pt x="219918" y="100469"/>
                    <a:pt x="204616" y="101181"/>
                    <a:pt x="199753" y="90505"/>
                  </a:cubicBezTo>
                  <a:lnTo>
                    <a:pt x="178995" y="44007"/>
                  </a:lnTo>
                  <a:cubicBezTo>
                    <a:pt x="174724" y="34636"/>
                    <a:pt x="161795" y="33806"/>
                    <a:pt x="156457" y="42465"/>
                  </a:cubicBezTo>
                  <a:lnTo>
                    <a:pt x="156457" y="42465"/>
                  </a:lnTo>
                  <a:cubicBezTo>
                    <a:pt x="150526" y="51599"/>
                    <a:pt x="136648" y="49819"/>
                    <a:pt x="133327" y="39500"/>
                  </a:cubicBezTo>
                  <a:lnTo>
                    <a:pt x="124075" y="11981"/>
                  </a:lnTo>
                  <a:cubicBezTo>
                    <a:pt x="120160" y="119"/>
                    <a:pt x="103554" y="0"/>
                    <a:pt x="99402" y="11743"/>
                  </a:cubicBezTo>
                  <a:lnTo>
                    <a:pt x="79949" y="71526"/>
                  </a:lnTo>
                  <a:cubicBezTo>
                    <a:pt x="76034" y="82676"/>
                    <a:pt x="60495" y="83270"/>
                    <a:pt x="55869" y="72475"/>
                  </a:cubicBezTo>
                  <a:lnTo>
                    <a:pt x="48396" y="54208"/>
                  </a:lnTo>
                  <a:cubicBezTo>
                    <a:pt x="44482" y="45193"/>
                    <a:pt x="32264" y="43651"/>
                    <a:pt x="26334" y="51480"/>
                  </a:cubicBezTo>
                  <a:lnTo>
                    <a:pt x="0" y="97029"/>
                  </a:lnTo>
                </a:path>
              </a:pathLst>
            </a:custGeom>
            <a:noFill/>
            <a:ln w="9525" cap="flat" cmpd="sng">
              <a:solidFill>
                <a:srgbClr val="C75686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1"/>
            <p:cNvSpPr/>
            <p:nvPr/>
          </p:nvSpPr>
          <p:spPr>
            <a:xfrm>
              <a:off x="3931487" y="1097454"/>
              <a:ext cx="1281043" cy="469669"/>
            </a:xfrm>
            <a:custGeom>
              <a:avLst/>
              <a:gdLst/>
              <a:ahLst/>
              <a:cxnLst/>
              <a:rect l="l" t="t" r="r" b="b"/>
              <a:pathLst>
                <a:path w="283260" h="103909" fill="none" extrusionOk="0">
                  <a:moveTo>
                    <a:pt x="283260" y="103553"/>
                  </a:moveTo>
                  <a:lnTo>
                    <a:pt x="261908" y="47210"/>
                  </a:lnTo>
                  <a:cubicBezTo>
                    <a:pt x="256215" y="37839"/>
                    <a:pt x="242218" y="39262"/>
                    <a:pt x="238659" y="49582"/>
                  </a:cubicBezTo>
                  <a:lnTo>
                    <a:pt x="223951" y="92166"/>
                  </a:lnTo>
                  <a:cubicBezTo>
                    <a:pt x="220155" y="103197"/>
                    <a:pt x="204735" y="103909"/>
                    <a:pt x="199990" y="93233"/>
                  </a:cubicBezTo>
                  <a:lnTo>
                    <a:pt x="178401" y="44007"/>
                  </a:lnTo>
                  <a:cubicBezTo>
                    <a:pt x="174368" y="34992"/>
                    <a:pt x="162151" y="33806"/>
                    <a:pt x="156339" y="41872"/>
                  </a:cubicBezTo>
                  <a:lnTo>
                    <a:pt x="156339" y="41872"/>
                  </a:lnTo>
                  <a:cubicBezTo>
                    <a:pt x="150289" y="50412"/>
                    <a:pt x="137004" y="48396"/>
                    <a:pt x="133801" y="38314"/>
                  </a:cubicBezTo>
                  <a:lnTo>
                    <a:pt x="125142" y="11862"/>
                  </a:lnTo>
                  <a:cubicBezTo>
                    <a:pt x="121346" y="0"/>
                    <a:pt x="104621" y="0"/>
                    <a:pt x="100707" y="11743"/>
                  </a:cubicBezTo>
                  <a:lnTo>
                    <a:pt x="79830" y="77339"/>
                  </a:lnTo>
                  <a:cubicBezTo>
                    <a:pt x="76034" y="88607"/>
                    <a:pt x="60258" y="88963"/>
                    <a:pt x="55869" y="77932"/>
                  </a:cubicBezTo>
                  <a:lnTo>
                    <a:pt x="48752" y="58716"/>
                  </a:lnTo>
                  <a:cubicBezTo>
                    <a:pt x="45075" y="49464"/>
                    <a:pt x="32739" y="47684"/>
                    <a:pt x="26689" y="55632"/>
                  </a:cubicBezTo>
                  <a:lnTo>
                    <a:pt x="0" y="103553"/>
                  </a:lnTo>
                </a:path>
              </a:pathLst>
            </a:custGeom>
            <a:noFill/>
            <a:ln w="9525" cap="flat" cmpd="sng">
              <a:solidFill>
                <a:srgbClr val="D3507E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1"/>
            <p:cNvSpPr/>
            <p:nvPr/>
          </p:nvSpPr>
          <p:spPr>
            <a:xfrm>
              <a:off x="3931487" y="1058316"/>
              <a:ext cx="1281043" cy="498086"/>
            </a:xfrm>
            <a:custGeom>
              <a:avLst/>
              <a:gdLst/>
              <a:ahLst/>
              <a:cxnLst/>
              <a:rect l="l" t="t" r="r" b="b"/>
              <a:pathLst>
                <a:path w="283260" h="110196" fill="none" extrusionOk="0">
                  <a:moveTo>
                    <a:pt x="283260" y="110196"/>
                  </a:moveTo>
                  <a:lnTo>
                    <a:pt x="261790" y="49345"/>
                  </a:lnTo>
                  <a:cubicBezTo>
                    <a:pt x="256333" y="39737"/>
                    <a:pt x="242099" y="41042"/>
                    <a:pt x="238659" y="51480"/>
                  </a:cubicBezTo>
                  <a:lnTo>
                    <a:pt x="223951" y="94894"/>
                  </a:lnTo>
                  <a:cubicBezTo>
                    <a:pt x="220274" y="105925"/>
                    <a:pt x="204853" y="106637"/>
                    <a:pt x="200227" y="95961"/>
                  </a:cubicBezTo>
                  <a:lnTo>
                    <a:pt x="177927" y="44007"/>
                  </a:lnTo>
                  <a:cubicBezTo>
                    <a:pt x="174013" y="35348"/>
                    <a:pt x="162269" y="33806"/>
                    <a:pt x="156339" y="41279"/>
                  </a:cubicBezTo>
                  <a:lnTo>
                    <a:pt x="156339" y="41279"/>
                  </a:lnTo>
                  <a:cubicBezTo>
                    <a:pt x="150052" y="49226"/>
                    <a:pt x="137478" y="46854"/>
                    <a:pt x="134394" y="37246"/>
                  </a:cubicBezTo>
                  <a:lnTo>
                    <a:pt x="126210" y="11743"/>
                  </a:lnTo>
                  <a:cubicBezTo>
                    <a:pt x="122533" y="0"/>
                    <a:pt x="105807" y="0"/>
                    <a:pt x="102012" y="11743"/>
                  </a:cubicBezTo>
                  <a:lnTo>
                    <a:pt x="79712" y="83269"/>
                  </a:lnTo>
                  <a:cubicBezTo>
                    <a:pt x="76034" y="95013"/>
                    <a:pt x="59665" y="95131"/>
                    <a:pt x="55632" y="83507"/>
                  </a:cubicBezTo>
                  <a:lnTo>
                    <a:pt x="49108" y="63342"/>
                  </a:lnTo>
                  <a:cubicBezTo>
                    <a:pt x="45787" y="53734"/>
                    <a:pt x="33213" y="51717"/>
                    <a:pt x="27045" y="59783"/>
                  </a:cubicBezTo>
                  <a:lnTo>
                    <a:pt x="0" y="110196"/>
                  </a:lnTo>
                </a:path>
              </a:pathLst>
            </a:custGeom>
            <a:noFill/>
            <a:ln w="9525" cap="flat" cmpd="sng">
              <a:solidFill>
                <a:srgbClr val="E04A75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1"/>
            <p:cNvSpPr/>
            <p:nvPr/>
          </p:nvSpPr>
          <p:spPr>
            <a:xfrm>
              <a:off x="3931487" y="1018639"/>
              <a:ext cx="1281043" cy="528650"/>
            </a:xfrm>
            <a:custGeom>
              <a:avLst/>
              <a:gdLst/>
              <a:ahLst/>
              <a:cxnLst/>
              <a:rect l="l" t="t" r="r" b="b"/>
              <a:pathLst>
                <a:path w="283260" h="116958" fill="none" extrusionOk="0">
                  <a:moveTo>
                    <a:pt x="283260" y="116957"/>
                  </a:moveTo>
                  <a:lnTo>
                    <a:pt x="261552" y="51480"/>
                  </a:lnTo>
                  <a:cubicBezTo>
                    <a:pt x="256333" y="41754"/>
                    <a:pt x="242099" y="43058"/>
                    <a:pt x="238659" y="53497"/>
                  </a:cubicBezTo>
                  <a:lnTo>
                    <a:pt x="223951" y="97741"/>
                  </a:lnTo>
                  <a:cubicBezTo>
                    <a:pt x="220392" y="108772"/>
                    <a:pt x="204972" y="109484"/>
                    <a:pt x="200464" y="98809"/>
                  </a:cubicBezTo>
                  <a:lnTo>
                    <a:pt x="177334" y="44245"/>
                  </a:lnTo>
                  <a:cubicBezTo>
                    <a:pt x="173775" y="35704"/>
                    <a:pt x="162507" y="33925"/>
                    <a:pt x="156339" y="40805"/>
                  </a:cubicBezTo>
                  <a:lnTo>
                    <a:pt x="156339" y="40805"/>
                  </a:lnTo>
                  <a:cubicBezTo>
                    <a:pt x="149815" y="48159"/>
                    <a:pt x="137834" y="45549"/>
                    <a:pt x="134987" y="36179"/>
                  </a:cubicBezTo>
                  <a:lnTo>
                    <a:pt x="127396" y="11862"/>
                  </a:lnTo>
                  <a:cubicBezTo>
                    <a:pt x="123600" y="0"/>
                    <a:pt x="106994" y="119"/>
                    <a:pt x="103316" y="11862"/>
                  </a:cubicBezTo>
                  <a:lnTo>
                    <a:pt x="79712" y="89319"/>
                  </a:lnTo>
                  <a:cubicBezTo>
                    <a:pt x="76034" y="101181"/>
                    <a:pt x="59072" y="101181"/>
                    <a:pt x="55632" y="89201"/>
                  </a:cubicBezTo>
                  <a:lnTo>
                    <a:pt x="49464" y="68087"/>
                  </a:lnTo>
                  <a:cubicBezTo>
                    <a:pt x="46499" y="58123"/>
                    <a:pt x="33688" y="55751"/>
                    <a:pt x="27401" y="63935"/>
                  </a:cubicBezTo>
                  <a:lnTo>
                    <a:pt x="0" y="116957"/>
                  </a:lnTo>
                </a:path>
              </a:pathLst>
            </a:custGeom>
            <a:noFill/>
            <a:ln w="9525" cap="flat" cmpd="sng">
              <a:solidFill>
                <a:srgbClr val="EC446D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0" name="Google Shape;1220;p41"/>
          <p:cNvGrpSpPr/>
          <p:nvPr/>
        </p:nvGrpSpPr>
        <p:grpSpPr>
          <a:xfrm>
            <a:off x="1628274" y="561838"/>
            <a:ext cx="5727031" cy="2478141"/>
            <a:chOff x="2632500" y="561838"/>
            <a:chExt cx="3853200" cy="1463713"/>
          </a:xfrm>
        </p:grpSpPr>
        <p:cxnSp>
          <p:nvCxnSpPr>
            <p:cNvPr id="1221" name="Google Shape;1221;p41"/>
            <p:cNvCxnSpPr/>
            <p:nvPr/>
          </p:nvCxnSpPr>
          <p:spPr>
            <a:xfrm rot="10800000">
              <a:off x="2632500" y="2025550"/>
              <a:ext cx="1363200" cy="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2" name="Google Shape;1222;p41"/>
            <p:cNvCxnSpPr/>
            <p:nvPr/>
          </p:nvCxnSpPr>
          <p:spPr>
            <a:xfrm rot="10800000">
              <a:off x="5148300" y="2025550"/>
              <a:ext cx="1337400" cy="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3" name="Google Shape;1223;p41"/>
            <p:cNvCxnSpPr/>
            <p:nvPr/>
          </p:nvCxnSpPr>
          <p:spPr>
            <a:xfrm rot="10800000">
              <a:off x="2637220" y="561850"/>
              <a:ext cx="0" cy="146370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4" name="Google Shape;1224;p41"/>
            <p:cNvCxnSpPr/>
            <p:nvPr/>
          </p:nvCxnSpPr>
          <p:spPr>
            <a:xfrm rot="10800000">
              <a:off x="6481180" y="561838"/>
              <a:ext cx="0" cy="146370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5" name="Google Shape;1225;p41"/>
            <p:cNvCxnSpPr/>
            <p:nvPr/>
          </p:nvCxnSpPr>
          <p:spPr>
            <a:xfrm rot="10800000">
              <a:off x="2633100" y="566225"/>
              <a:ext cx="3852600" cy="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07" name="Google Shape;1207;p41"/>
          <p:cNvSpPr txBox="1">
            <a:spLocks noGrp="1"/>
          </p:cNvSpPr>
          <p:nvPr>
            <p:ph type="ctrTitle"/>
          </p:nvPr>
        </p:nvSpPr>
        <p:spPr>
          <a:xfrm>
            <a:off x="2500641" y="2249242"/>
            <a:ext cx="3942609" cy="1312500"/>
          </a:xfrm>
          <a:prstGeom prst="rect">
            <a:avLst/>
          </a:prstGeom>
          <a:solidFill>
            <a:srgbClr val="E1E5EB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L</a:t>
            </a:r>
            <a:r>
              <a:rPr lang="es-CO" sz="9600" dirty="0"/>
              <a:t>a</a:t>
            </a:r>
            <a:r>
              <a:rPr lang="en" sz="9600" dirty="0"/>
              <a:t> Oruga</a:t>
            </a:r>
            <a:endParaRPr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Google Shape;1292;p4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LA COMPETENCIA</a:t>
            </a:r>
            <a:endParaRPr dirty="0"/>
          </a:p>
        </p:txBody>
      </p:sp>
      <p:sp>
        <p:nvSpPr>
          <p:cNvPr id="1293" name="Google Shape;1293;p46"/>
          <p:cNvSpPr txBox="1">
            <a:spLocks noGrp="1"/>
          </p:cNvSpPr>
          <p:nvPr>
            <p:ph type="subTitle" idx="1"/>
          </p:nvPr>
        </p:nvSpPr>
        <p:spPr>
          <a:xfrm>
            <a:off x="407475" y="1019688"/>
            <a:ext cx="3963098" cy="225802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s-ES" dirty="0"/>
              <a:t>En el mercado, identificamos agencias de comunicaciones con habilidades especiales para todo tipo de clientes. No obstante, las ESALES son un segmento del mercado particular, con necesidades específicas que buscamos atender. </a:t>
            </a:r>
            <a:endParaRPr dirty="0"/>
          </a:p>
        </p:txBody>
      </p:sp>
      <p:cxnSp>
        <p:nvCxnSpPr>
          <p:cNvPr id="1294" name="Google Shape;1294;p46"/>
          <p:cNvCxnSpPr>
            <a:cxnSpLocks/>
          </p:cNvCxnSpPr>
          <p:nvPr/>
        </p:nvCxnSpPr>
        <p:spPr>
          <a:xfrm flipH="1">
            <a:off x="713175" y="785525"/>
            <a:ext cx="2469563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5" name="Google Shape;1295;p46"/>
          <p:cNvCxnSpPr>
            <a:cxnSpLocks/>
          </p:cNvCxnSpPr>
          <p:nvPr/>
        </p:nvCxnSpPr>
        <p:spPr>
          <a:xfrm flipH="1">
            <a:off x="5958000" y="785525"/>
            <a:ext cx="2471400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06" name="Google Shape;1306;p46"/>
          <p:cNvSpPr/>
          <p:nvPr/>
        </p:nvSpPr>
        <p:spPr>
          <a:xfrm>
            <a:off x="9522461" y="3822245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7" name="Google Shape;1307;p46"/>
          <p:cNvSpPr/>
          <p:nvPr/>
        </p:nvSpPr>
        <p:spPr>
          <a:xfrm>
            <a:off x="9522461" y="3909014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8" name="Google Shape;1308;p46"/>
          <p:cNvSpPr/>
          <p:nvPr/>
        </p:nvSpPr>
        <p:spPr>
          <a:xfrm>
            <a:off x="9609229" y="3822245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46"/>
          <p:cNvSpPr/>
          <p:nvPr/>
        </p:nvSpPr>
        <p:spPr>
          <a:xfrm>
            <a:off x="9609229" y="3909014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0" name="Google Shape;1310;p46"/>
          <p:cNvSpPr/>
          <p:nvPr/>
        </p:nvSpPr>
        <p:spPr>
          <a:xfrm>
            <a:off x="9574659" y="4756796"/>
            <a:ext cx="32751" cy="3275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1" name="Google Shape;1311;p46"/>
          <p:cNvSpPr/>
          <p:nvPr/>
        </p:nvSpPr>
        <p:spPr>
          <a:xfrm>
            <a:off x="9574659" y="4843451"/>
            <a:ext cx="32751" cy="3275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2" name="Google Shape;1312;p46"/>
          <p:cNvSpPr/>
          <p:nvPr/>
        </p:nvSpPr>
        <p:spPr>
          <a:xfrm>
            <a:off x="9574649" y="4978028"/>
            <a:ext cx="32700" cy="25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3" name="Google Shape;1313;p46"/>
          <p:cNvSpPr/>
          <p:nvPr/>
        </p:nvSpPr>
        <p:spPr>
          <a:xfrm>
            <a:off x="9574649" y="5045207"/>
            <a:ext cx="32700" cy="25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4" name="Google Shape;1314;p46"/>
          <p:cNvSpPr/>
          <p:nvPr/>
        </p:nvSpPr>
        <p:spPr>
          <a:xfrm>
            <a:off x="9574659" y="5103415"/>
            <a:ext cx="32751" cy="3275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E8A9E7E-9E86-F14C-B0C0-82AC53858B9E}"/>
              </a:ext>
            </a:extLst>
          </p:cNvPr>
          <p:cNvGrpSpPr/>
          <p:nvPr/>
        </p:nvGrpSpPr>
        <p:grpSpPr>
          <a:xfrm>
            <a:off x="-15150" y="3501175"/>
            <a:ext cx="9233925" cy="1710400"/>
            <a:chOff x="-15150" y="3501175"/>
            <a:chExt cx="9233925" cy="1710400"/>
          </a:xfrm>
        </p:grpSpPr>
        <p:grpSp>
          <p:nvGrpSpPr>
            <p:cNvPr id="1315" name="Google Shape;1315;p46"/>
            <p:cNvGrpSpPr/>
            <p:nvPr/>
          </p:nvGrpSpPr>
          <p:grpSpPr>
            <a:xfrm>
              <a:off x="-15150" y="3501175"/>
              <a:ext cx="9172936" cy="1642312"/>
              <a:chOff x="-15150" y="3501175"/>
              <a:chExt cx="9172936" cy="1642312"/>
            </a:xfrm>
          </p:grpSpPr>
          <p:cxnSp>
            <p:nvCxnSpPr>
              <p:cNvPr id="1316" name="Google Shape;1316;p46"/>
              <p:cNvCxnSpPr/>
              <p:nvPr/>
            </p:nvCxnSpPr>
            <p:spPr>
              <a:xfrm>
                <a:off x="-15150" y="3503275"/>
                <a:ext cx="91728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1317" name="Google Shape;1317;p46"/>
              <p:cNvGrpSpPr/>
              <p:nvPr/>
            </p:nvGrpSpPr>
            <p:grpSpPr>
              <a:xfrm>
                <a:off x="-15150" y="3501175"/>
                <a:ext cx="9172936" cy="1642312"/>
                <a:chOff x="-15150" y="3501175"/>
                <a:chExt cx="9172936" cy="1642312"/>
              </a:xfrm>
            </p:grpSpPr>
            <p:cxnSp>
              <p:nvCxnSpPr>
                <p:cNvPr id="1318" name="Google Shape;1318;p46"/>
                <p:cNvCxnSpPr/>
                <p:nvPr/>
              </p:nvCxnSpPr>
              <p:spPr>
                <a:xfrm>
                  <a:off x="961650" y="3510900"/>
                  <a:ext cx="0" cy="1221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19" name="Google Shape;1319;p46"/>
                <p:cNvCxnSpPr/>
                <p:nvPr/>
              </p:nvCxnSpPr>
              <p:spPr>
                <a:xfrm>
                  <a:off x="2068175" y="3510900"/>
                  <a:ext cx="0" cy="1221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0" name="Google Shape;1320;p46"/>
                <p:cNvCxnSpPr/>
                <p:nvPr/>
              </p:nvCxnSpPr>
              <p:spPr>
                <a:xfrm>
                  <a:off x="961561" y="4174675"/>
                  <a:ext cx="10989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1" name="Google Shape;1321;p46"/>
                <p:cNvCxnSpPr/>
                <p:nvPr/>
              </p:nvCxnSpPr>
              <p:spPr>
                <a:xfrm>
                  <a:off x="8733286" y="4174675"/>
                  <a:ext cx="4245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2" name="Google Shape;1322;p46"/>
                <p:cNvCxnSpPr/>
                <p:nvPr/>
              </p:nvCxnSpPr>
              <p:spPr>
                <a:xfrm>
                  <a:off x="-15150" y="4731900"/>
                  <a:ext cx="91728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3" name="Google Shape;1323;p46"/>
                <p:cNvCxnSpPr/>
                <p:nvPr/>
              </p:nvCxnSpPr>
              <p:spPr>
                <a:xfrm>
                  <a:off x="1517575" y="4174125"/>
                  <a:ext cx="0" cy="969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4" name="Google Shape;1324;p46"/>
                <p:cNvCxnSpPr/>
                <p:nvPr/>
              </p:nvCxnSpPr>
              <p:spPr>
                <a:xfrm rot="5400000">
                  <a:off x="756878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5" name="Google Shape;1325;p46"/>
                <p:cNvCxnSpPr/>
                <p:nvPr/>
              </p:nvCxnSpPr>
              <p:spPr>
                <a:xfrm rot="5400000">
                  <a:off x="201825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6" name="Google Shape;1326;p46"/>
                <p:cNvCxnSpPr/>
                <p:nvPr/>
              </p:nvCxnSpPr>
              <p:spPr>
                <a:xfrm rot="5400000">
                  <a:off x="1866983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7" name="Google Shape;1327;p46"/>
                <p:cNvCxnSpPr/>
                <p:nvPr/>
              </p:nvCxnSpPr>
              <p:spPr>
                <a:xfrm rot="5400000">
                  <a:off x="2422036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8" name="Google Shape;1328;p46"/>
                <p:cNvCxnSpPr/>
                <p:nvPr/>
              </p:nvCxnSpPr>
              <p:spPr>
                <a:xfrm rot="5400000">
                  <a:off x="2977088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29" name="Google Shape;1329;p46"/>
                <p:cNvCxnSpPr/>
                <p:nvPr/>
              </p:nvCxnSpPr>
              <p:spPr>
                <a:xfrm rot="5400000">
                  <a:off x="3532141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0" name="Google Shape;1330;p46"/>
                <p:cNvCxnSpPr/>
                <p:nvPr/>
              </p:nvCxnSpPr>
              <p:spPr>
                <a:xfrm>
                  <a:off x="4292851" y="3501175"/>
                  <a:ext cx="0" cy="164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1" name="Google Shape;1331;p46"/>
                <p:cNvCxnSpPr/>
                <p:nvPr/>
              </p:nvCxnSpPr>
              <p:spPr>
                <a:xfrm rot="5400000">
                  <a:off x="4642246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2" name="Google Shape;1332;p46"/>
                <p:cNvCxnSpPr/>
                <p:nvPr/>
              </p:nvCxnSpPr>
              <p:spPr>
                <a:xfrm rot="5400000">
                  <a:off x="5197299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3" name="Google Shape;1333;p46"/>
                <p:cNvCxnSpPr/>
                <p:nvPr/>
              </p:nvCxnSpPr>
              <p:spPr>
                <a:xfrm>
                  <a:off x="5958000" y="4739550"/>
                  <a:ext cx="0" cy="403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4" name="Google Shape;1334;p46"/>
                <p:cNvCxnSpPr/>
                <p:nvPr/>
              </p:nvCxnSpPr>
              <p:spPr>
                <a:xfrm rot="5400000">
                  <a:off x="6307404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5" name="Google Shape;1335;p46"/>
                <p:cNvCxnSpPr/>
                <p:nvPr/>
              </p:nvCxnSpPr>
              <p:spPr>
                <a:xfrm rot="5400000">
                  <a:off x="6862457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6" name="Google Shape;1336;p46"/>
                <p:cNvCxnSpPr/>
                <p:nvPr/>
              </p:nvCxnSpPr>
              <p:spPr>
                <a:xfrm rot="5400000">
                  <a:off x="6802075" y="4322387"/>
                  <a:ext cx="16422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7" name="Google Shape;1337;p46"/>
                <p:cNvCxnSpPr/>
                <p:nvPr/>
              </p:nvCxnSpPr>
              <p:spPr>
                <a:xfrm rot="5400000">
                  <a:off x="7972562" y="4937550"/>
                  <a:ext cx="4113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38" name="Google Shape;1338;p46"/>
                <p:cNvCxnSpPr/>
                <p:nvPr/>
              </p:nvCxnSpPr>
              <p:spPr>
                <a:xfrm>
                  <a:off x="8733275" y="3514970"/>
                  <a:ext cx="0" cy="1628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875B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1339" name="Google Shape;1339;p46"/>
            <p:cNvGrpSpPr/>
            <p:nvPr/>
          </p:nvGrpSpPr>
          <p:grpSpPr>
            <a:xfrm>
              <a:off x="1016100" y="4225950"/>
              <a:ext cx="441600" cy="441600"/>
              <a:chOff x="1016100" y="4225950"/>
              <a:chExt cx="441600" cy="441600"/>
            </a:xfrm>
          </p:grpSpPr>
          <p:sp>
            <p:nvSpPr>
              <p:cNvPr id="1340" name="Google Shape;1340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1" name="Google Shape;1341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42" name="Google Shape;1342;p46"/>
            <p:cNvGrpSpPr/>
            <p:nvPr/>
          </p:nvGrpSpPr>
          <p:grpSpPr>
            <a:xfrm>
              <a:off x="1565550" y="4225950"/>
              <a:ext cx="441600" cy="441600"/>
              <a:chOff x="1016100" y="4225950"/>
              <a:chExt cx="441600" cy="441600"/>
            </a:xfrm>
          </p:grpSpPr>
          <p:sp>
            <p:nvSpPr>
              <p:cNvPr id="1343" name="Google Shape;1343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4" name="Google Shape;1344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45" name="Google Shape;1345;p46"/>
            <p:cNvGrpSpPr/>
            <p:nvPr/>
          </p:nvGrpSpPr>
          <p:grpSpPr>
            <a:xfrm>
              <a:off x="1016100" y="4769975"/>
              <a:ext cx="441600" cy="441600"/>
              <a:chOff x="1016100" y="4225950"/>
              <a:chExt cx="441600" cy="441600"/>
            </a:xfrm>
          </p:grpSpPr>
          <p:sp>
            <p:nvSpPr>
              <p:cNvPr id="1346" name="Google Shape;1346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7" name="Google Shape;1347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48" name="Google Shape;1348;p46"/>
            <p:cNvGrpSpPr/>
            <p:nvPr/>
          </p:nvGrpSpPr>
          <p:grpSpPr>
            <a:xfrm>
              <a:off x="1565550" y="4769975"/>
              <a:ext cx="441600" cy="441600"/>
              <a:chOff x="1016100" y="4225950"/>
              <a:chExt cx="441600" cy="441600"/>
            </a:xfrm>
          </p:grpSpPr>
          <p:sp>
            <p:nvSpPr>
              <p:cNvPr id="1349" name="Google Shape;1349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0" name="Google Shape;1350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51" name="Google Shape;1351;p46"/>
            <p:cNvGrpSpPr/>
            <p:nvPr/>
          </p:nvGrpSpPr>
          <p:grpSpPr>
            <a:xfrm>
              <a:off x="4573435" y="3848591"/>
              <a:ext cx="562554" cy="562554"/>
              <a:chOff x="1016100" y="4225950"/>
              <a:chExt cx="441600" cy="441600"/>
            </a:xfrm>
          </p:grpSpPr>
          <p:sp>
            <p:nvSpPr>
              <p:cNvPr id="1352" name="Google Shape;1352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3" name="Google Shape;1353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54" name="Google Shape;1354;p46"/>
            <p:cNvGrpSpPr/>
            <p:nvPr/>
          </p:nvGrpSpPr>
          <p:grpSpPr>
            <a:xfrm>
              <a:off x="8777175" y="4225950"/>
              <a:ext cx="441600" cy="441600"/>
              <a:chOff x="1016100" y="4225950"/>
              <a:chExt cx="441600" cy="441600"/>
            </a:xfrm>
          </p:grpSpPr>
          <p:sp>
            <p:nvSpPr>
              <p:cNvPr id="1355" name="Google Shape;1355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6" name="Google Shape;1356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57" name="Google Shape;1357;p46"/>
            <p:cNvGrpSpPr/>
            <p:nvPr/>
          </p:nvGrpSpPr>
          <p:grpSpPr>
            <a:xfrm>
              <a:off x="8777175" y="3627550"/>
              <a:ext cx="441600" cy="441600"/>
              <a:chOff x="1016100" y="4225950"/>
              <a:chExt cx="441600" cy="441600"/>
            </a:xfrm>
          </p:grpSpPr>
          <p:sp>
            <p:nvSpPr>
              <p:cNvPr id="1358" name="Google Shape;1358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" name="Google Shape;1359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EC446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360" name="Google Shape;1360;p46"/>
            <p:cNvCxnSpPr/>
            <p:nvPr/>
          </p:nvCxnSpPr>
          <p:spPr>
            <a:xfrm rot="5400000">
              <a:off x="4579825" y="4322387"/>
              <a:ext cx="1642200" cy="0"/>
            </a:xfrm>
            <a:prstGeom prst="straightConnector1">
              <a:avLst/>
            </a:prstGeom>
            <a:noFill/>
            <a:ln w="9525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1" name="Google Shape;1361;p46"/>
            <p:cNvCxnSpPr/>
            <p:nvPr/>
          </p:nvCxnSpPr>
          <p:spPr>
            <a:xfrm rot="5400000">
              <a:off x="5695550" y="4322387"/>
              <a:ext cx="1642200" cy="0"/>
            </a:xfrm>
            <a:prstGeom prst="straightConnector1">
              <a:avLst/>
            </a:prstGeom>
            <a:noFill/>
            <a:ln w="9525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62" name="Google Shape;1362;p46"/>
            <p:cNvGrpSpPr/>
            <p:nvPr/>
          </p:nvGrpSpPr>
          <p:grpSpPr>
            <a:xfrm>
              <a:off x="5677510" y="3848591"/>
              <a:ext cx="562554" cy="562554"/>
              <a:chOff x="1016100" y="4225950"/>
              <a:chExt cx="441600" cy="441600"/>
            </a:xfrm>
          </p:grpSpPr>
          <p:sp>
            <p:nvSpPr>
              <p:cNvPr id="1363" name="Google Shape;1363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4" name="Google Shape;1364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65" name="Google Shape;1365;p46"/>
            <p:cNvGrpSpPr/>
            <p:nvPr/>
          </p:nvGrpSpPr>
          <p:grpSpPr>
            <a:xfrm>
              <a:off x="6807772" y="3848591"/>
              <a:ext cx="562554" cy="562554"/>
              <a:chOff x="1016100" y="4225950"/>
              <a:chExt cx="441600" cy="441600"/>
            </a:xfrm>
          </p:grpSpPr>
          <p:sp>
            <p:nvSpPr>
              <p:cNvPr id="1366" name="Google Shape;1366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7" name="Google Shape;1367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68" name="Google Shape;1368;p46"/>
            <p:cNvGrpSpPr/>
            <p:nvPr/>
          </p:nvGrpSpPr>
          <p:grpSpPr>
            <a:xfrm>
              <a:off x="7897297" y="3848591"/>
              <a:ext cx="562554" cy="562554"/>
              <a:chOff x="1016100" y="4225950"/>
              <a:chExt cx="441600" cy="441600"/>
            </a:xfrm>
          </p:grpSpPr>
          <p:sp>
            <p:nvSpPr>
              <p:cNvPr id="1369" name="Google Shape;1369;p46"/>
              <p:cNvSpPr/>
              <p:nvPr/>
            </p:nvSpPr>
            <p:spPr>
              <a:xfrm>
                <a:off x="1016100" y="4225950"/>
                <a:ext cx="441600" cy="4416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0" name="Google Shape;1370;p46"/>
              <p:cNvSpPr/>
              <p:nvPr/>
            </p:nvSpPr>
            <p:spPr>
              <a:xfrm>
                <a:off x="1077175" y="4287025"/>
                <a:ext cx="319500" cy="319500"/>
              </a:xfrm>
              <a:prstGeom prst="ellipse">
                <a:avLst/>
              </a:prstGeom>
              <a:noFill/>
              <a:ln w="9525" cap="flat" cmpd="sng">
                <a:solidFill>
                  <a:srgbClr val="16DB9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4423E693-F39F-FC48-A67E-4F3009A9C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706" y="1110043"/>
            <a:ext cx="1449685" cy="135140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FA519AE-EF17-0D46-8168-8D7F9879730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162" y="1208850"/>
            <a:ext cx="1948610" cy="68874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FCD42DB-3710-9949-82BA-685AB9D3B0C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935" y="2415199"/>
            <a:ext cx="2679366" cy="59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12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7" name="Google Shape;2737;p68"/>
          <p:cNvGrpSpPr/>
          <p:nvPr/>
        </p:nvGrpSpPr>
        <p:grpSpPr>
          <a:xfrm flipH="1">
            <a:off x="2242350" y="796350"/>
            <a:ext cx="4659300" cy="1440300"/>
            <a:chOff x="2674375" y="1018700"/>
            <a:chExt cx="4659300" cy="1440300"/>
          </a:xfrm>
        </p:grpSpPr>
        <p:sp>
          <p:nvSpPr>
            <p:cNvPr id="2738" name="Google Shape;2738;p68"/>
            <p:cNvSpPr/>
            <p:nvPr/>
          </p:nvSpPr>
          <p:spPr>
            <a:xfrm>
              <a:off x="2674375" y="1018700"/>
              <a:ext cx="1234500" cy="1440300"/>
            </a:xfrm>
            <a:prstGeom prst="rect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68"/>
            <p:cNvSpPr/>
            <p:nvPr/>
          </p:nvSpPr>
          <p:spPr>
            <a:xfrm>
              <a:off x="3908875" y="1018700"/>
              <a:ext cx="3424800" cy="1440300"/>
            </a:xfrm>
            <a:prstGeom prst="rect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40" name="Google Shape;2740;p68"/>
            <p:cNvCxnSpPr>
              <a:stCxn id="2739" idx="1"/>
              <a:endCxn id="2739" idx="3"/>
            </p:cNvCxnSpPr>
            <p:nvPr/>
          </p:nvCxnSpPr>
          <p:spPr>
            <a:xfrm>
              <a:off x="3908875" y="1738850"/>
              <a:ext cx="3424800" cy="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41" name="Google Shape;2741;p68"/>
          <p:cNvSpPr txBox="1">
            <a:spLocks noGrp="1"/>
          </p:cNvSpPr>
          <p:nvPr>
            <p:ph type="title"/>
          </p:nvPr>
        </p:nvSpPr>
        <p:spPr>
          <a:xfrm flipH="1">
            <a:off x="5918100" y="876000"/>
            <a:ext cx="676500" cy="12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2742" name="Google Shape;2742;p68"/>
          <p:cNvSpPr txBox="1">
            <a:spLocks noGrp="1"/>
          </p:cNvSpPr>
          <p:nvPr>
            <p:ph type="title" idx="2"/>
          </p:nvPr>
        </p:nvSpPr>
        <p:spPr>
          <a:xfrm flipH="1">
            <a:off x="2413591" y="977092"/>
            <a:ext cx="2907059" cy="3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M</a:t>
            </a:r>
            <a:r>
              <a:rPr lang="es-CO" dirty="0" err="1"/>
              <a:t>odelo</a:t>
            </a:r>
            <a:r>
              <a:rPr lang="es-CO" dirty="0"/>
              <a:t> de negocio</a:t>
            </a:r>
            <a:endParaRPr dirty="0"/>
          </a:p>
        </p:txBody>
      </p:sp>
      <p:sp>
        <p:nvSpPr>
          <p:cNvPr id="2743" name="Google Shape;2743;p68"/>
          <p:cNvSpPr txBox="1">
            <a:spLocks noGrp="1"/>
          </p:cNvSpPr>
          <p:nvPr>
            <p:ph type="subTitle" idx="1"/>
          </p:nvPr>
        </p:nvSpPr>
        <p:spPr>
          <a:xfrm flipH="1">
            <a:off x="2683865" y="1568806"/>
            <a:ext cx="2575800" cy="510600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CO" dirty="0" err="1"/>
              <a:t>System</a:t>
            </a:r>
            <a:r>
              <a:rPr lang="es-CO" dirty="0"/>
              <a:t> </a:t>
            </a:r>
            <a:r>
              <a:rPr lang="es-CO" dirty="0" err="1"/>
              <a:t>mapping</a:t>
            </a:r>
            <a:r>
              <a:rPr lang="es-CO" dirty="0"/>
              <a:t> - </a:t>
            </a:r>
            <a:r>
              <a:rPr lang="es-CO" dirty="0" err="1"/>
              <a:t>Canva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5463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339;p27">
            <a:extLst>
              <a:ext uri="{FF2B5EF4-FFF2-40B4-BE49-F238E27FC236}">
                <a16:creationId xmlns:a16="http://schemas.microsoft.com/office/drawing/2014/main" id="{C30ABA50-6397-7846-8850-863B38A88C04}"/>
              </a:ext>
            </a:extLst>
          </p:cNvPr>
          <p:cNvGrpSpPr/>
          <p:nvPr/>
        </p:nvGrpSpPr>
        <p:grpSpPr>
          <a:xfrm>
            <a:off x="3510237" y="2627900"/>
            <a:ext cx="914400" cy="914400"/>
            <a:chOff x="0" y="0"/>
            <a:chExt cx="2286000" cy="2286000"/>
          </a:xfrm>
        </p:grpSpPr>
        <p:pic>
          <p:nvPicPr>
            <p:cNvPr id="3" name="Google Shape;340;p27" descr="La Oruga - Taller de Estrategias&#10;">
              <a:extLst>
                <a:ext uri="{FF2B5EF4-FFF2-40B4-BE49-F238E27FC236}">
                  <a16:creationId xmlns:a16="http://schemas.microsoft.com/office/drawing/2014/main" id="{4C055F2B-5223-4F43-8506-66D7167D164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2286000" cy="2286000"/>
            </a:xfrm>
            <a:prstGeom prst="rect">
              <a:avLst/>
            </a:prstGeom>
            <a:noFill/>
            <a:ln>
              <a:noFill/>
            </a:ln>
            <a:effectLst>
              <a:outerShdw blurRad="63500" dist="25400" dir="5400000" rotWithShape="0">
                <a:srgbClr val="000000">
                  <a:alpha val="49019"/>
                </a:srgbClr>
              </a:outerShdw>
            </a:effectLst>
          </p:spPr>
        </p:pic>
        <p:sp>
          <p:nvSpPr>
            <p:cNvPr id="4" name="Google Shape;341;p27">
              <a:extLst>
                <a:ext uri="{FF2B5EF4-FFF2-40B4-BE49-F238E27FC236}">
                  <a16:creationId xmlns:a16="http://schemas.microsoft.com/office/drawing/2014/main" id="{F22727D6-1E44-0E44-A124-51175E88B6BF}"/>
                </a:ext>
              </a:extLst>
            </p:cNvPr>
            <p:cNvSpPr/>
            <p:nvPr/>
          </p:nvSpPr>
          <p:spPr>
            <a:xfrm>
              <a:off x="135490" y="1572652"/>
              <a:ext cx="2015018" cy="7133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94" tIns="50794" rIns="50794" bIns="50794" anchor="ctr" anchorCtr="0">
              <a:noAutofit/>
            </a:bodyPr>
            <a:lstStyle/>
            <a:p>
              <a:pPr algn="ctr"/>
              <a:endParaRPr sz="800" b="1"/>
            </a:p>
          </p:txBody>
        </p:sp>
      </p:grpSp>
      <p:pic>
        <p:nvPicPr>
          <p:cNvPr id="6" name="Google Shape;403;p30">
            <a:extLst>
              <a:ext uri="{FF2B5EF4-FFF2-40B4-BE49-F238E27FC236}">
                <a16:creationId xmlns:a16="http://schemas.microsoft.com/office/drawing/2014/main" id="{DF329A4C-4D30-B743-8A87-1C6E6223365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3820" y="3642045"/>
            <a:ext cx="914400" cy="9253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404;p30">
            <a:extLst>
              <a:ext uri="{FF2B5EF4-FFF2-40B4-BE49-F238E27FC236}">
                <a16:creationId xmlns:a16="http://schemas.microsoft.com/office/drawing/2014/main" id="{4EA7E089-6E88-E848-BA4F-4D1C1D661F5C}"/>
              </a:ext>
            </a:extLst>
          </p:cNvPr>
          <p:cNvSpPr/>
          <p:nvPr/>
        </p:nvSpPr>
        <p:spPr>
          <a:xfrm>
            <a:off x="6215091" y="4273746"/>
            <a:ext cx="711859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800" b="1" dirty="0"/>
              <a:t>Público de la ONG </a:t>
            </a:r>
            <a:endParaRPr sz="600" b="1" dirty="0"/>
          </a:p>
        </p:txBody>
      </p:sp>
      <p:sp>
        <p:nvSpPr>
          <p:cNvPr id="10" name="Google Shape;404;p30">
            <a:extLst>
              <a:ext uri="{FF2B5EF4-FFF2-40B4-BE49-F238E27FC236}">
                <a16:creationId xmlns:a16="http://schemas.microsoft.com/office/drawing/2014/main" id="{B14D29FD-21F2-834B-B9E0-AD94FD67DEE7}"/>
              </a:ext>
            </a:extLst>
          </p:cNvPr>
          <p:cNvSpPr/>
          <p:nvPr/>
        </p:nvSpPr>
        <p:spPr>
          <a:xfrm>
            <a:off x="3611506" y="3309503"/>
            <a:ext cx="711859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800" b="1" dirty="0"/>
              <a:t>La Oruga</a:t>
            </a:r>
            <a:endParaRPr sz="600" b="1" dirty="0"/>
          </a:p>
        </p:txBody>
      </p:sp>
      <p:sp>
        <p:nvSpPr>
          <p:cNvPr id="13" name="Google Shape;404;p30">
            <a:extLst>
              <a:ext uri="{FF2B5EF4-FFF2-40B4-BE49-F238E27FC236}">
                <a16:creationId xmlns:a16="http://schemas.microsoft.com/office/drawing/2014/main" id="{AF1956AB-37A9-294D-91FC-3193B89A5FB2}"/>
              </a:ext>
            </a:extLst>
          </p:cNvPr>
          <p:cNvSpPr/>
          <p:nvPr/>
        </p:nvSpPr>
        <p:spPr>
          <a:xfrm>
            <a:off x="4394565" y="3081940"/>
            <a:ext cx="1871214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750" b="1" dirty="0"/>
              <a:t>Estrategias de Comunicación</a:t>
            </a:r>
            <a:endParaRPr sz="750" b="1" dirty="0"/>
          </a:p>
        </p:txBody>
      </p:sp>
      <p:pic>
        <p:nvPicPr>
          <p:cNvPr id="15" name="Google Shape;456;p31">
            <a:extLst>
              <a:ext uri="{FF2B5EF4-FFF2-40B4-BE49-F238E27FC236}">
                <a16:creationId xmlns:a16="http://schemas.microsoft.com/office/drawing/2014/main" id="{FD529DDD-9CA4-4544-9117-658CABD13C0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4311" t="15367" r="5979" b="13793"/>
          <a:stretch/>
        </p:blipFill>
        <p:spPr>
          <a:xfrm>
            <a:off x="5212326" y="2394575"/>
            <a:ext cx="412091" cy="32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458;p31">
            <a:extLst>
              <a:ext uri="{FF2B5EF4-FFF2-40B4-BE49-F238E27FC236}">
                <a16:creationId xmlns:a16="http://schemas.microsoft.com/office/drawing/2014/main" id="{87FF6CCA-60CE-C842-8D6F-0FEA85305AE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3883" t="9629" r="14630" b="9629"/>
          <a:stretch/>
        </p:blipFill>
        <p:spPr>
          <a:xfrm>
            <a:off x="5113367" y="2846244"/>
            <a:ext cx="305005" cy="289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443;p31">
            <a:extLst>
              <a:ext uri="{FF2B5EF4-FFF2-40B4-BE49-F238E27FC236}">
                <a16:creationId xmlns:a16="http://schemas.microsoft.com/office/drawing/2014/main" id="{49CDDE50-A113-DA4C-BEA4-7C21397C05E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04423" y="1418943"/>
            <a:ext cx="914400" cy="92523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451;p31">
            <a:extLst>
              <a:ext uri="{FF2B5EF4-FFF2-40B4-BE49-F238E27FC236}">
                <a16:creationId xmlns:a16="http://schemas.microsoft.com/office/drawing/2014/main" id="{37512028-D4E7-F14D-8844-FAB51072DF6F}"/>
              </a:ext>
            </a:extLst>
          </p:cNvPr>
          <p:cNvSpPr/>
          <p:nvPr/>
        </p:nvSpPr>
        <p:spPr>
          <a:xfrm rot="10800000" flipH="1">
            <a:off x="4101106" y="3542299"/>
            <a:ext cx="2003317" cy="491759"/>
          </a:xfrm>
          <a:prstGeom prst="bentArrow">
            <a:avLst>
              <a:gd name="adj1" fmla="val 645"/>
              <a:gd name="adj2" fmla="val 5018"/>
              <a:gd name="adj3" fmla="val 9110"/>
              <a:gd name="adj4" fmla="val 24447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C85C37D-76EB-D94F-B79B-06E862EDB3F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365" t="15519" r="12326" b="13791"/>
          <a:stretch/>
        </p:blipFill>
        <p:spPr>
          <a:xfrm>
            <a:off x="5224497" y="4108983"/>
            <a:ext cx="418527" cy="387426"/>
          </a:xfrm>
          <a:prstGeom prst="rect">
            <a:avLst/>
          </a:prstGeom>
        </p:spPr>
      </p:pic>
      <p:sp>
        <p:nvSpPr>
          <p:cNvPr id="20" name="Google Shape;404;p30">
            <a:extLst>
              <a:ext uri="{FF2B5EF4-FFF2-40B4-BE49-F238E27FC236}">
                <a16:creationId xmlns:a16="http://schemas.microsoft.com/office/drawing/2014/main" id="{4D919F86-CAAC-4A4B-B06A-0843B5DCC81E}"/>
              </a:ext>
            </a:extLst>
          </p:cNvPr>
          <p:cNvSpPr/>
          <p:nvPr/>
        </p:nvSpPr>
        <p:spPr>
          <a:xfrm>
            <a:off x="4820911" y="4571993"/>
            <a:ext cx="1219136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750" b="1" dirty="0"/>
              <a:t>Ejecución de la estrategias</a:t>
            </a:r>
            <a:endParaRPr sz="750" b="1" dirty="0"/>
          </a:p>
        </p:txBody>
      </p:sp>
      <p:sp>
        <p:nvSpPr>
          <p:cNvPr id="21" name="Google Shape;457;p31">
            <a:extLst>
              <a:ext uri="{FF2B5EF4-FFF2-40B4-BE49-F238E27FC236}">
                <a16:creationId xmlns:a16="http://schemas.microsoft.com/office/drawing/2014/main" id="{2DE1242C-0A50-1D48-AB88-4C8F9A8FA462}"/>
              </a:ext>
            </a:extLst>
          </p:cNvPr>
          <p:cNvSpPr/>
          <p:nvPr/>
        </p:nvSpPr>
        <p:spPr>
          <a:xfrm rot="-5400000">
            <a:off x="4970645" y="2749494"/>
            <a:ext cx="310491" cy="1912370"/>
          </a:xfrm>
          <a:prstGeom prst="bentArrow">
            <a:avLst>
              <a:gd name="adj1" fmla="val 0"/>
              <a:gd name="adj2" fmla="val 9506"/>
              <a:gd name="adj3" fmla="val 19495"/>
              <a:gd name="adj4" fmla="val 32053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E56283A-B9E0-A642-9673-73DBC44E4F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3514" y="3438515"/>
            <a:ext cx="363983" cy="277320"/>
          </a:xfrm>
          <a:prstGeom prst="rect">
            <a:avLst/>
          </a:prstGeom>
        </p:spPr>
      </p:pic>
      <p:sp>
        <p:nvSpPr>
          <p:cNvPr id="23" name="Google Shape;404;p30">
            <a:extLst>
              <a:ext uri="{FF2B5EF4-FFF2-40B4-BE49-F238E27FC236}">
                <a16:creationId xmlns:a16="http://schemas.microsoft.com/office/drawing/2014/main" id="{EE61E009-61B6-4E45-8CFC-D7CC9D8E78AA}"/>
              </a:ext>
            </a:extLst>
          </p:cNvPr>
          <p:cNvSpPr/>
          <p:nvPr/>
        </p:nvSpPr>
        <p:spPr>
          <a:xfrm>
            <a:off x="4406881" y="3679902"/>
            <a:ext cx="1433291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750" b="1" dirty="0"/>
              <a:t>Datos de resultados</a:t>
            </a:r>
            <a:endParaRPr sz="750" b="1" dirty="0"/>
          </a:p>
        </p:txBody>
      </p:sp>
      <p:pic>
        <p:nvPicPr>
          <p:cNvPr id="24" name="Google Shape;441;p31">
            <a:extLst>
              <a:ext uri="{FF2B5EF4-FFF2-40B4-BE49-F238E27FC236}">
                <a16:creationId xmlns:a16="http://schemas.microsoft.com/office/drawing/2014/main" id="{9E11323D-EEDE-694F-B0E1-64AF5A24AFD6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-613"/>
          <a:stretch/>
        </p:blipFill>
        <p:spPr>
          <a:xfrm>
            <a:off x="919437" y="3751881"/>
            <a:ext cx="914400" cy="90708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442;p31">
            <a:extLst>
              <a:ext uri="{FF2B5EF4-FFF2-40B4-BE49-F238E27FC236}">
                <a16:creationId xmlns:a16="http://schemas.microsoft.com/office/drawing/2014/main" id="{24C3F064-DC4F-1640-A3C4-198D050251DC}"/>
              </a:ext>
            </a:extLst>
          </p:cNvPr>
          <p:cNvSpPr/>
          <p:nvPr/>
        </p:nvSpPr>
        <p:spPr>
          <a:xfrm>
            <a:off x="1025302" y="4384495"/>
            <a:ext cx="711859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800" b="1" dirty="0"/>
              <a:t>Proveedor publicitario</a:t>
            </a:r>
            <a:endParaRPr sz="600" b="1" dirty="0"/>
          </a:p>
        </p:txBody>
      </p:sp>
      <p:sp>
        <p:nvSpPr>
          <p:cNvPr id="26" name="Google Shape;451;p31">
            <a:extLst>
              <a:ext uri="{FF2B5EF4-FFF2-40B4-BE49-F238E27FC236}">
                <a16:creationId xmlns:a16="http://schemas.microsoft.com/office/drawing/2014/main" id="{E936AEC7-CDC1-FA47-B82B-ACF1CBBB4780}"/>
              </a:ext>
            </a:extLst>
          </p:cNvPr>
          <p:cNvSpPr/>
          <p:nvPr/>
        </p:nvSpPr>
        <p:spPr>
          <a:xfrm rot="10800000">
            <a:off x="1865493" y="3542299"/>
            <a:ext cx="1919761" cy="865893"/>
          </a:xfrm>
          <a:prstGeom prst="bentArrow">
            <a:avLst>
              <a:gd name="adj1" fmla="val 645"/>
              <a:gd name="adj2" fmla="val 2246"/>
              <a:gd name="adj3" fmla="val 5184"/>
              <a:gd name="adj4" fmla="val 11653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pic>
        <p:nvPicPr>
          <p:cNvPr id="27" name="Google Shape;456;p31">
            <a:extLst>
              <a:ext uri="{FF2B5EF4-FFF2-40B4-BE49-F238E27FC236}">
                <a16:creationId xmlns:a16="http://schemas.microsoft.com/office/drawing/2014/main" id="{3555F4F9-59A5-BF45-BD54-58D36AC5C38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4311" t="15367" r="5979" b="13793"/>
          <a:stretch/>
        </p:blipFill>
        <p:spPr>
          <a:xfrm>
            <a:off x="2712661" y="4449319"/>
            <a:ext cx="459227" cy="361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458;p31">
            <a:extLst>
              <a:ext uri="{FF2B5EF4-FFF2-40B4-BE49-F238E27FC236}">
                <a16:creationId xmlns:a16="http://schemas.microsoft.com/office/drawing/2014/main" id="{7D85FD56-0219-0746-933B-98F07EDF287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3883" t="9629" r="14630" b="9629"/>
          <a:stretch/>
        </p:blipFill>
        <p:spPr>
          <a:xfrm>
            <a:off x="2001727" y="3992627"/>
            <a:ext cx="305005" cy="28949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404;p30">
            <a:extLst>
              <a:ext uri="{FF2B5EF4-FFF2-40B4-BE49-F238E27FC236}">
                <a16:creationId xmlns:a16="http://schemas.microsoft.com/office/drawing/2014/main" id="{274F3579-D5AA-3B40-9F9C-BE406A102ED7}"/>
              </a:ext>
            </a:extLst>
          </p:cNvPr>
          <p:cNvSpPr/>
          <p:nvPr/>
        </p:nvSpPr>
        <p:spPr>
          <a:xfrm>
            <a:off x="2257761" y="3957394"/>
            <a:ext cx="1417094" cy="35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750" b="1" dirty="0"/>
              <a:t>Servicios relacionados con la ejecución de la estrategia</a:t>
            </a:r>
            <a:endParaRPr sz="450" b="1" dirty="0"/>
          </a:p>
        </p:txBody>
      </p:sp>
      <p:sp>
        <p:nvSpPr>
          <p:cNvPr id="33" name="Google Shape;404;p30">
            <a:extLst>
              <a:ext uri="{FF2B5EF4-FFF2-40B4-BE49-F238E27FC236}">
                <a16:creationId xmlns:a16="http://schemas.microsoft.com/office/drawing/2014/main" id="{7409659E-2A18-4748-8106-BD3BDBE86526}"/>
              </a:ext>
            </a:extLst>
          </p:cNvPr>
          <p:cNvSpPr/>
          <p:nvPr/>
        </p:nvSpPr>
        <p:spPr>
          <a:xfrm>
            <a:off x="6216517" y="2061414"/>
            <a:ext cx="711859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800" b="1" dirty="0"/>
              <a:t>Cliente 1</a:t>
            </a:r>
            <a:endParaRPr sz="600" b="1" dirty="0"/>
          </a:p>
        </p:txBody>
      </p:sp>
      <p:sp>
        <p:nvSpPr>
          <p:cNvPr id="34" name="Google Shape;457;p31">
            <a:extLst>
              <a:ext uri="{FF2B5EF4-FFF2-40B4-BE49-F238E27FC236}">
                <a16:creationId xmlns:a16="http://schemas.microsoft.com/office/drawing/2014/main" id="{C8872CC9-CFB8-DF4A-9846-934154533080}"/>
              </a:ext>
            </a:extLst>
          </p:cNvPr>
          <p:cNvSpPr/>
          <p:nvPr/>
        </p:nvSpPr>
        <p:spPr>
          <a:xfrm rot="-5400000" flipV="1">
            <a:off x="5196851" y="1572375"/>
            <a:ext cx="491760" cy="2053377"/>
          </a:xfrm>
          <a:prstGeom prst="bentArrow">
            <a:avLst>
              <a:gd name="adj1" fmla="val 0"/>
              <a:gd name="adj2" fmla="val 7721"/>
              <a:gd name="adj3" fmla="val 15991"/>
              <a:gd name="adj4" fmla="val 32053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001693C9-1FDF-AE4E-834A-A0A5B550C2E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952" t="16523" r="19044" b="9327"/>
          <a:stretch/>
        </p:blipFill>
        <p:spPr>
          <a:xfrm>
            <a:off x="4210710" y="4119118"/>
            <a:ext cx="393492" cy="411271"/>
          </a:xfrm>
          <a:prstGeom prst="rect">
            <a:avLst/>
          </a:prstGeom>
        </p:spPr>
      </p:pic>
      <p:sp>
        <p:nvSpPr>
          <p:cNvPr id="36" name="Google Shape;404;p30">
            <a:extLst>
              <a:ext uri="{FF2B5EF4-FFF2-40B4-BE49-F238E27FC236}">
                <a16:creationId xmlns:a16="http://schemas.microsoft.com/office/drawing/2014/main" id="{B9DE3833-51FB-0647-9EC8-6E8678B90AE4}"/>
              </a:ext>
            </a:extLst>
          </p:cNvPr>
          <p:cNvSpPr/>
          <p:nvPr/>
        </p:nvSpPr>
        <p:spPr>
          <a:xfrm>
            <a:off x="3972003" y="4576409"/>
            <a:ext cx="948131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750" b="1" dirty="0"/>
              <a:t>Valor social  de las estrategias</a:t>
            </a:r>
            <a:endParaRPr sz="750" b="1" dirty="0"/>
          </a:p>
        </p:txBody>
      </p:sp>
      <p:cxnSp>
        <p:nvCxnSpPr>
          <p:cNvPr id="37" name="Google Shape;453;p31">
            <a:extLst>
              <a:ext uri="{FF2B5EF4-FFF2-40B4-BE49-F238E27FC236}">
                <a16:creationId xmlns:a16="http://schemas.microsoft.com/office/drawing/2014/main" id="{CD657FB4-2024-364F-BF5E-2E5175A5CB2F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6571020" y="2337233"/>
            <a:ext cx="22347" cy="1304812"/>
          </a:xfrm>
          <a:prstGeom prst="straightConnector1">
            <a:avLst/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40" name="Google Shape;455;p31">
            <a:extLst>
              <a:ext uri="{FF2B5EF4-FFF2-40B4-BE49-F238E27FC236}">
                <a16:creationId xmlns:a16="http://schemas.microsoft.com/office/drawing/2014/main" id="{8425DBB8-5624-1746-BC50-2699877740CF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 l="2903" t="13253" r="6332" b="11678"/>
          <a:stretch/>
        </p:blipFill>
        <p:spPr>
          <a:xfrm>
            <a:off x="6765145" y="2497984"/>
            <a:ext cx="270595" cy="272309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04;p30">
            <a:extLst>
              <a:ext uri="{FF2B5EF4-FFF2-40B4-BE49-F238E27FC236}">
                <a16:creationId xmlns:a16="http://schemas.microsoft.com/office/drawing/2014/main" id="{5E52BEE8-D862-464C-ACE0-284FDED7697B}"/>
              </a:ext>
            </a:extLst>
          </p:cNvPr>
          <p:cNvSpPr/>
          <p:nvPr/>
        </p:nvSpPr>
        <p:spPr>
          <a:xfrm>
            <a:off x="7018050" y="2532568"/>
            <a:ext cx="1178180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r>
              <a:rPr lang="es-ES" sz="750" b="1" dirty="0"/>
              <a:t>Proyectos Sociales</a:t>
            </a:r>
            <a:endParaRPr sz="750" b="1" dirty="0"/>
          </a:p>
        </p:txBody>
      </p:sp>
      <p:pic>
        <p:nvPicPr>
          <p:cNvPr id="42" name="Google Shape;121;p18">
            <a:extLst>
              <a:ext uri="{FF2B5EF4-FFF2-40B4-BE49-F238E27FC236}">
                <a16:creationId xmlns:a16="http://schemas.microsoft.com/office/drawing/2014/main" id="{A0452B5E-554E-0246-9A03-D798FD9B2B8A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81387" t="3911" r="3046" b="75300"/>
          <a:stretch/>
        </p:blipFill>
        <p:spPr>
          <a:xfrm>
            <a:off x="6747990" y="2885681"/>
            <a:ext cx="322612" cy="31835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04;p30">
            <a:extLst>
              <a:ext uri="{FF2B5EF4-FFF2-40B4-BE49-F238E27FC236}">
                <a16:creationId xmlns:a16="http://schemas.microsoft.com/office/drawing/2014/main" id="{D0236FF4-B7F6-4C4A-9F5D-40C6FF34C5A8}"/>
              </a:ext>
            </a:extLst>
          </p:cNvPr>
          <p:cNvSpPr/>
          <p:nvPr/>
        </p:nvSpPr>
        <p:spPr>
          <a:xfrm>
            <a:off x="7050568" y="2928766"/>
            <a:ext cx="832214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r>
              <a:rPr lang="es-ES" sz="750" b="1" dirty="0"/>
              <a:t>Reputación</a:t>
            </a:r>
            <a:endParaRPr sz="750" b="1" dirty="0"/>
          </a:p>
        </p:txBody>
      </p:sp>
      <p:pic>
        <p:nvPicPr>
          <p:cNvPr id="44" name="Google Shape;121;p18">
            <a:extLst>
              <a:ext uri="{FF2B5EF4-FFF2-40B4-BE49-F238E27FC236}">
                <a16:creationId xmlns:a16="http://schemas.microsoft.com/office/drawing/2014/main" id="{1CACBF35-58B1-0641-A0B2-B9E48B404F05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54976" t="4011" r="28307" b="73593"/>
          <a:stretch/>
        </p:blipFill>
        <p:spPr>
          <a:xfrm>
            <a:off x="6737136" y="3250217"/>
            <a:ext cx="305004" cy="326958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04;p30">
            <a:extLst>
              <a:ext uri="{FF2B5EF4-FFF2-40B4-BE49-F238E27FC236}">
                <a16:creationId xmlns:a16="http://schemas.microsoft.com/office/drawing/2014/main" id="{6BA8AE4D-0C71-3042-A961-26EF9A147C05}"/>
              </a:ext>
            </a:extLst>
          </p:cNvPr>
          <p:cNvSpPr/>
          <p:nvPr/>
        </p:nvSpPr>
        <p:spPr>
          <a:xfrm>
            <a:off x="6926950" y="3281880"/>
            <a:ext cx="832214" cy="242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750" b="1" dirty="0"/>
              <a:t>Experiencias</a:t>
            </a:r>
            <a:endParaRPr sz="750" b="1" dirty="0"/>
          </a:p>
        </p:txBody>
      </p:sp>
      <p:pic>
        <p:nvPicPr>
          <p:cNvPr id="46" name="Google Shape;409;p30">
            <a:extLst>
              <a:ext uri="{FF2B5EF4-FFF2-40B4-BE49-F238E27FC236}">
                <a16:creationId xmlns:a16="http://schemas.microsoft.com/office/drawing/2014/main" id="{49B22BF1-4AE8-7141-BE5D-22B75DEC61C1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 r="-3234"/>
          <a:stretch/>
        </p:blipFill>
        <p:spPr>
          <a:xfrm>
            <a:off x="905092" y="2261451"/>
            <a:ext cx="914400" cy="90011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10;p30">
            <a:extLst>
              <a:ext uri="{FF2B5EF4-FFF2-40B4-BE49-F238E27FC236}">
                <a16:creationId xmlns:a16="http://schemas.microsoft.com/office/drawing/2014/main" id="{06C4D1A6-3CA5-184C-8032-1239B5951621}"/>
              </a:ext>
            </a:extLst>
          </p:cNvPr>
          <p:cNvSpPr/>
          <p:nvPr/>
        </p:nvSpPr>
        <p:spPr>
          <a:xfrm>
            <a:off x="964432" y="2833204"/>
            <a:ext cx="711859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800" b="1" dirty="0"/>
              <a:t>ONG-SOCIA</a:t>
            </a:r>
            <a:endParaRPr sz="600" b="1" dirty="0"/>
          </a:p>
        </p:txBody>
      </p:sp>
      <p:pic>
        <p:nvPicPr>
          <p:cNvPr id="48" name="Google Shape;444;p31">
            <a:extLst>
              <a:ext uri="{FF2B5EF4-FFF2-40B4-BE49-F238E27FC236}">
                <a16:creationId xmlns:a16="http://schemas.microsoft.com/office/drawing/2014/main" id="{FE4924FF-C142-F24A-82BB-E208F036AB60}"/>
              </a:ext>
            </a:extLst>
          </p:cNvPr>
          <p:cNvPicPr preferRelativeResize="0"/>
          <p:nvPr/>
        </p:nvPicPr>
        <p:blipFill rotWithShape="1">
          <a:blip r:embed="rId14">
            <a:alphaModFix/>
          </a:blip>
          <a:srcRect l="-2419"/>
          <a:stretch/>
        </p:blipFill>
        <p:spPr>
          <a:xfrm>
            <a:off x="4130842" y="762303"/>
            <a:ext cx="914400" cy="91289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04;p30">
            <a:extLst>
              <a:ext uri="{FF2B5EF4-FFF2-40B4-BE49-F238E27FC236}">
                <a16:creationId xmlns:a16="http://schemas.microsoft.com/office/drawing/2014/main" id="{6C851537-EBBE-A841-BE42-4765587176E9}"/>
              </a:ext>
            </a:extLst>
          </p:cNvPr>
          <p:cNvSpPr/>
          <p:nvPr/>
        </p:nvSpPr>
        <p:spPr>
          <a:xfrm>
            <a:off x="4183179" y="1394587"/>
            <a:ext cx="860968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600" b="1" dirty="0"/>
              <a:t>Licitaciones Gubernamentales</a:t>
            </a:r>
            <a:endParaRPr sz="300" b="1" dirty="0"/>
          </a:p>
        </p:txBody>
      </p:sp>
      <p:sp>
        <p:nvSpPr>
          <p:cNvPr id="52" name="Google Shape;116;p18">
            <a:extLst>
              <a:ext uri="{FF2B5EF4-FFF2-40B4-BE49-F238E27FC236}">
                <a16:creationId xmlns:a16="http://schemas.microsoft.com/office/drawing/2014/main" id="{7917396D-9076-9447-B9F6-11C4A48D28E2}"/>
              </a:ext>
            </a:extLst>
          </p:cNvPr>
          <p:cNvSpPr/>
          <p:nvPr/>
        </p:nvSpPr>
        <p:spPr>
          <a:xfrm>
            <a:off x="5945996" y="1233426"/>
            <a:ext cx="2111953" cy="3383867"/>
          </a:xfrm>
          <a:prstGeom prst="roundRect">
            <a:avLst>
              <a:gd name="adj" fmla="val 7616"/>
            </a:avLst>
          </a:prstGeom>
          <a:noFill/>
          <a:ln w="28575" cap="flat" cmpd="sng">
            <a:solidFill>
              <a:srgbClr val="00A2A2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sp>
        <p:nvSpPr>
          <p:cNvPr id="53" name="Google Shape;457;p31">
            <a:extLst>
              <a:ext uri="{FF2B5EF4-FFF2-40B4-BE49-F238E27FC236}">
                <a16:creationId xmlns:a16="http://schemas.microsoft.com/office/drawing/2014/main" id="{FB243519-7C14-F945-9B1F-3121DE2E128F}"/>
              </a:ext>
            </a:extLst>
          </p:cNvPr>
          <p:cNvSpPr/>
          <p:nvPr/>
        </p:nvSpPr>
        <p:spPr>
          <a:xfrm rot="-5400000" flipV="1">
            <a:off x="2556652" y="2836774"/>
            <a:ext cx="450328" cy="1861376"/>
          </a:xfrm>
          <a:prstGeom prst="bentArrow">
            <a:avLst>
              <a:gd name="adj1" fmla="val 0"/>
              <a:gd name="adj2" fmla="val 6467"/>
              <a:gd name="adj3" fmla="val 14648"/>
              <a:gd name="adj4" fmla="val 18347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cxnSp>
        <p:nvCxnSpPr>
          <p:cNvPr id="54" name="Google Shape;452;p31">
            <a:extLst>
              <a:ext uri="{FF2B5EF4-FFF2-40B4-BE49-F238E27FC236}">
                <a16:creationId xmlns:a16="http://schemas.microsoft.com/office/drawing/2014/main" id="{6851D99F-6532-D84C-8BBB-B5A1344C8AE6}"/>
              </a:ext>
            </a:extLst>
          </p:cNvPr>
          <p:cNvCxnSpPr>
            <a:cxnSpLocks/>
          </p:cNvCxnSpPr>
          <p:nvPr/>
        </p:nvCxnSpPr>
        <p:spPr>
          <a:xfrm>
            <a:off x="1786348" y="2900758"/>
            <a:ext cx="1723889" cy="0"/>
          </a:xfrm>
          <a:prstGeom prst="straightConnector1">
            <a:avLst/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5" name="Google Shape;452;p31">
            <a:extLst>
              <a:ext uri="{FF2B5EF4-FFF2-40B4-BE49-F238E27FC236}">
                <a16:creationId xmlns:a16="http://schemas.microsoft.com/office/drawing/2014/main" id="{37E437AD-6A5C-2C47-A40B-757BBE92630D}"/>
              </a:ext>
            </a:extLst>
          </p:cNvPr>
          <p:cNvCxnSpPr>
            <a:cxnSpLocks/>
          </p:cNvCxnSpPr>
          <p:nvPr/>
        </p:nvCxnSpPr>
        <p:spPr>
          <a:xfrm flipH="1">
            <a:off x="1794037" y="2751010"/>
            <a:ext cx="1690745" cy="1953"/>
          </a:xfrm>
          <a:prstGeom prst="straightConnector1">
            <a:avLst/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9" name="Google Shape;116;p18">
            <a:extLst>
              <a:ext uri="{FF2B5EF4-FFF2-40B4-BE49-F238E27FC236}">
                <a16:creationId xmlns:a16="http://schemas.microsoft.com/office/drawing/2014/main" id="{F33F7299-730F-7E48-B66B-EFC0A1F34CA9}"/>
              </a:ext>
            </a:extLst>
          </p:cNvPr>
          <p:cNvSpPr/>
          <p:nvPr/>
        </p:nvSpPr>
        <p:spPr>
          <a:xfrm>
            <a:off x="834189" y="2095655"/>
            <a:ext cx="3717746" cy="1556868"/>
          </a:xfrm>
          <a:prstGeom prst="roundRect">
            <a:avLst>
              <a:gd name="adj" fmla="val 7616"/>
            </a:avLst>
          </a:prstGeom>
          <a:noFill/>
          <a:ln w="28575" cap="flat" cmpd="sng">
            <a:solidFill>
              <a:srgbClr val="00A2A2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sp>
        <p:nvSpPr>
          <p:cNvPr id="63" name="Google Shape;451;p31">
            <a:extLst>
              <a:ext uri="{FF2B5EF4-FFF2-40B4-BE49-F238E27FC236}">
                <a16:creationId xmlns:a16="http://schemas.microsoft.com/office/drawing/2014/main" id="{29F542FB-E1B4-6F46-850C-F28238F60F5D}"/>
              </a:ext>
            </a:extLst>
          </p:cNvPr>
          <p:cNvSpPr/>
          <p:nvPr/>
        </p:nvSpPr>
        <p:spPr>
          <a:xfrm rot="10800000" flipH="1" flipV="1">
            <a:off x="2659013" y="1233425"/>
            <a:ext cx="1485476" cy="846405"/>
          </a:xfrm>
          <a:prstGeom prst="bentArrow">
            <a:avLst>
              <a:gd name="adj1" fmla="val 645"/>
              <a:gd name="adj2" fmla="val 5018"/>
              <a:gd name="adj3" fmla="val 13297"/>
              <a:gd name="adj4" fmla="val 11866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sp>
        <p:nvSpPr>
          <p:cNvPr id="64" name="Google Shape;457;p31">
            <a:extLst>
              <a:ext uri="{FF2B5EF4-FFF2-40B4-BE49-F238E27FC236}">
                <a16:creationId xmlns:a16="http://schemas.microsoft.com/office/drawing/2014/main" id="{E85AC89B-C8BD-694A-A997-6AB2ED05AB11}"/>
              </a:ext>
            </a:extLst>
          </p:cNvPr>
          <p:cNvSpPr/>
          <p:nvPr/>
        </p:nvSpPr>
        <p:spPr>
          <a:xfrm rot="-5400000" flipH="1">
            <a:off x="3110062" y="1026989"/>
            <a:ext cx="637027" cy="1431826"/>
          </a:xfrm>
          <a:prstGeom prst="bentArrow">
            <a:avLst>
              <a:gd name="adj1" fmla="val 0"/>
              <a:gd name="adj2" fmla="val 8211"/>
              <a:gd name="adj3" fmla="val 13689"/>
              <a:gd name="adj4" fmla="val 12675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sp>
        <p:nvSpPr>
          <p:cNvPr id="65" name="Google Shape;404;p30">
            <a:extLst>
              <a:ext uri="{FF2B5EF4-FFF2-40B4-BE49-F238E27FC236}">
                <a16:creationId xmlns:a16="http://schemas.microsoft.com/office/drawing/2014/main" id="{7E94F7C2-7553-7F4D-BA96-AE63CED1BCA8}"/>
              </a:ext>
            </a:extLst>
          </p:cNvPr>
          <p:cNvSpPr/>
          <p:nvPr/>
        </p:nvSpPr>
        <p:spPr>
          <a:xfrm>
            <a:off x="1054309" y="2044230"/>
            <a:ext cx="1083748" cy="103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750" b="1" dirty="0"/>
              <a:t>Alianzas estratégicas</a:t>
            </a:r>
            <a:endParaRPr sz="450" b="1" dirty="0"/>
          </a:p>
        </p:txBody>
      </p:sp>
      <p:pic>
        <p:nvPicPr>
          <p:cNvPr id="66" name="Google Shape;455;p31">
            <a:extLst>
              <a:ext uri="{FF2B5EF4-FFF2-40B4-BE49-F238E27FC236}">
                <a16:creationId xmlns:a16="http://schemas.microsoft.com/office/drawing/2014/main" id="{EE4A917F-3BF1-F546-819C-5B1E47A2D205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 l="2903" t="13253" r="6332" b="11678"/>
          <a:stretch/>
        </p:blipFill>
        <p:spPr>
          <a:xfrm>
            <a:off x="2431751" y="1566388"/>
            <a:ext cx="201941" cy="172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121;p18">
            <a:extLst>
              <a:ext uri="{FF2B5EF4-FFF2-40B4-BE49-F238E27FC236}">
                <a16:creationId xmlns:a16="http://schemas.microsoft.com/office/drawing/2014/main" id="{4DE3BE5A-B0EA-034B-9D09-0DC50C2EBD37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81387" t="3911" r="3046" b="75300"/>
          <a:stretch/>
        </p:blipFill>
        <p:spPr>
          <a:xfrm>
            <a:off x="3124094" y="1787144"/>
            <a:ext cx="240761" cy="201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121;p18">
            <a:extLst>
              <a:ext uri="{FF2B5EF4-FFF2-40B4-BE49-F238E27FC236}">
                <a16:creationId xmlns:a16="http://schemas.microsoft.com/office/drawing/2014/main" id="{5819DC30-88D2-C945-A4BD-8F5E3E247A0B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54976" t="4011" r="28307" b="73593"/>
          <a:stretch/>
        </p:blipFill>
        <p:spPr>
          <a:xfrm>
            <a:off x="2400993" y="1767390"/>
            <a:ext cx="227621" cy="20674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404;p30">
            <a:extLst>
              <a:ext uri="{FF2B5EF4-FFF2-40B4-BE49-F238E27FC236}">
                <a16:creationId xmlns:a16="http://schemas.microsoft.com/office/drawing/2014/main" id="{25FEF185-E418-434B-91F6-3AE4CD1263E1}"/>
              </a:ext>
            </a:extLst>
          </p:cNvPr>
          <p:cNvSpPr/>
          <p:nvPr/>
        </p:nvSpPr>
        <p:spPr>
          <a:xfrm>
            <a:off x="1599231" y="1537571"/>
            <a:ext cx="1178180" cy="232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r>
              <a:rPr lang="es-ES" sz="675" b="1" dirty="0"/>
              <a:t>Proyectos Sociales</a:t>
            </a:r>
            <a:endParaRPr sz="675" b="1" dirty="0"/>
          </a:p>
        </p:txBody>
      </p:sp>
      <p:sp>
        <p:nvSpPr>
          <p:cNvPr id="71" name="Google Shape;404;p30">
            <a:extLst>
              <a:ext uri="{FF2B5EF4-FFF2-40B4-BE49-F238E27FC236}">
                <a16:creationId xmlns:a16="http://schemas.microsoft.com/office/drawing/2014/main" id="{F46F6D68-A8B0-8042-9A54-9A96BEC7FC83}"/>
              </a:ext>
            </a:extLst>
          </p:cNvPr>
          <p:cNvSpPr/>
          <p:nvPr/>
        </p:nvSpPr>
        <p:spPr>
          <a:xfrm>
            <a:off x="1668985" y="1733487"/>
            <a:ext cx="832214" cy="242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pPr algn="ctr"/>
            <a:r>
              <a:rPr lang="es-ES" sz="675" b="1" dirty="0"/>
              <a:t>Experiencias</a:t>
            </a:r>
            <a:endParaRPr sz="675" b="1" dirty="0"/>
          </a:p>
        </p:txBody>
      </p:sp>
      <p:pic>
        <p:nvPicPr>
          <p:cNvPr id="72" name="Google Shape;456;p31">
            <a:extLst>
              <a:ext uri="{FF2B5EF4-FFF2-40B4-BE49-F238E27FC236}">
                <a16:creationId xmlns:a16="http://schemas.microsoft.com/office/drawing/2014/main" id="{04BB696B-6A5A-A743-9764-725D7887EB3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4311" t="15367" r="5979" b="13793"/>
          <a:stretch/>
        </p:blipFill>
        <p:spPr>
          <a:xfrm>
            <a:off x="3121895" y="1500270"/>
            <a:ext cx="240761" cy="22128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404;p30">
            <a:extLst>
              <a:ext uri="{FF2B5EF4-FFF2-40B4-BE49-F238E27FC236}">
                <a16:creationId xmlns:a16="http://schemas.microsoft.com/office/drawing/2014/main" id="{F6B63BEF-8739-A84D-8863-7F38E9196BF1}"/>
              </a:ext>
            </a:extLst>
          </p:cNvPr>
          <p:cNvSpPr/>
          <p:nvPr/>
        </p:nvSpPr>
        <p:spPr>
          <a:xfrm>
            <a:off x="6533535" y="1158015"/>
            <a:ext cx="890233" cy="195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50794" tIns="50794" rIns="50794" bIns="50794" anchor="ctr" anchorCtr="0">
            <a:noAutofit/>
          </a:bodyPr>
          <a:lstStyle/>
          <a:p>
            <a:r>
              <a:rPr lang="es-ES" sz="750" b="1" dirty="0"/>
              <a:t>Cliente / Usuario</a:t>
            </a:r>
          </a:p>
        </p:txBody>
      </p:sp>
      <p:pic>
        <p:nvPicPr>
          <p:cNvPr id="74" name="Imagen 73">
            <a:extLst>
              <a:ext uri="{FF2B5EF4-FFF2-40B4-BE49-F238E27FC236}">
                <a16:creationId xmlns:a16="http://schemas.microsoft.com/office/drawing/2014/main" id="{9CC4D17D-71B3-5042-A8C6-23BEB18FFE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7011" y="3014817"/>
            <a:ext cx="363983" cy="277320"/>
          </a:xfrm>
          <a:prstGeom prst="rect">
            <a:avLst/>
          </a:prstGeom>
        </p:spPr>
      </p:pic>
      <p:pic>
        <p:nvPicPr>
          <p:cNvPr id="75" name="Google Shape;121;p18">
            <a:extLst>
              <a:ext uri="{FF2B5EF4-FFF2-40B4-BE49-F238E27FC236}">
                <a16:creationId xmlns:a16="http://schemas.microsoft.com/office/drawing/2014/main" id="{6E738647-E12A-0B43-8E48-5F877F42E9CF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81679" t="75225" r="2754" b="3986"/>
          <a:stretch/>
        </p:blipFill>
        <p:spPr>
          <a:xfrm>
            <a:off x="2480289" y="2973854"/>
            <a:ext cx="322612" cy="31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121;p18">
            <a:extLst>
              <a:ext uri="{FF2B5EF4-FFF2-40B4-BE49-F238E27FC236}">
                <a16:creationId xmlns:a16="http://schemas.microsoft.com/office/drawing/2014/main" id="{5440256D-5AE3-4C4F-834F-E71EA30C9F4A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82004" t="38929" r="2429" b="40282"/>
          <a:stretch/>
        </p:blipFill>
        <p:spPr>
          <a:xfrm>
            <a:off x="2871772" y="2980034"/>
            <a:ext cx="322612" cy="31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121;p18">
            <a:extLst>
              <a:ext uri="{FF2B5EF4-FFF2-40B4-BE49-F238E27FC236}">
                <a16:creationId xmlns:a16="http://schemas.microsoft.com/office/drawing/2014/main" id="{641FA026-8B91-1541-B9E6-969085AF9A73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55150" t="4568" r="29283" b="74643"/>
          <a:stretch/>
        </p:blipFill>
        <p:spPr>
          <a:xfrm>
            <a:off x="2148499" y="2311508"/>
            <a:ext cx="322612" cy="31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458;p31">
            <a:extLst>
              <a:ext uri="{FF2B5EF4-FFF2-40B4-BE49-F238E27FC236}">
                <a16:creationId xmlns:a16="http://schemas.microsoft.com/office/drawing/2014/main" id="{FA3D8595-5003-CA43-B0AE-3A817D8A4C6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3883" t="9629" r="14630" b="9629"/>
          <a:stretch/>
        </p:blipFill>
        <p:spPr>
          <a:xfrm>
            <a:off x="2561109" y="2308206"/>
            <a:ext cx="305005" cy="289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121;p18">
            <a:extLst>
              <a:ext uri="{FF2B5EF4-FFF2-40B4-BE49-F238E27FC236}">
                <a16:creationId xmlns:a16="http://schemas.microsoft.com/office/drawing/2014/main" id="{E5CCB529-D739-9A43-AE1D-29B982F50B78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54298" t="75378" r="30135" b="3833"/>
          <a:stretch/>
        </p:blipFill>
        <p:spPr>
          <a:xfrm>
            <a:off x="2914538" y="2300138"/>
            <a:ext cx="322612" cy="31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121;p18">
            <a:extLst>
              <a:ext uri="{FF2B5EF4-FFF2-40B4-BE49-F238E27FC236}">
                <a16:creationId xmlns:a16="http://schemas.microsoft.com/office/drawing/2014/main" id="{7DB151C8-06F2-1349-83F3-A2F2A241AEA0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l="81387" t="3911" r="3046" b="75300"/>
          <a:stretch/>
        </p:blipFill>
        <p:spPr>
          <a:xfrm>
            <a:off x="4623068" y="2443954"/>
            <a:ext cx="338856" cy="283317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451;p31">
            <a:extLst>
              <a:ext uri="{FF2B5EF4-FFF2-40B4-BE49-F238E27FC236}">
                <a16:creationId xmlns:a16="http://schemas.microsoft.com/office/drawing/2014/main" id="{C9E32B5E-F390-5F4B-A60E-6B1D563E49B4}"/>
              </a:ext>
            </a:extLst>
          </p:cNvPr>
          <p:cNvSpPr/>
          <p:nvPr/>
        </p:nvSpPr>
        <p:spPr>
          <a:xfrm rot="10800000">
            <a:off x="4434888" y="2355585"/>
            <a:ext cx="1872321" cy="430806"/>
          </a:xfrm>
          <a:prstGeom prst="bentArrow">
            <a:avLst>
              <a:gd name="adj1" fmla="val 645"/>
              <a:gd name="adj2" fmla="val 7406"/>
              <a:gd name="adj3" fmla="val 16304"/>
              <a:gd name="adj4" fmla="val 23533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94" rIns="91425" bIns="45694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892AB91-F8FA-FC4F-B474-3533A027582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7415" y="23980"/>
            <a:ext cx="77343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03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" name="Google Shape;2403;p62"/>
          <p:cNvSpPr txBox="1">
            <a:spLocks noGrp="1"/>
          </p:cNvSpPr>
          <p:nvPr>
            <p:ph type="title"/>
          </p:nvPr>
        </p:nvSpPr>
        <p:spPr>
          <a:xfrm>
            <a:off x="713250" y="98343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Modelo de negocio</a:t>
            </a:r>
            <a:endParaRPr dirty="0"/>
          </a:p>
        </p:txBody>
      </p:sp>
      <p:cxnSp>
        <p:nvCxnSpPr>
          <p:cNvPr id="2404" name="Google Shape;2404;p62"/>
          <p:cNvCxnSpPr>
            <a:cxnSpLocks/>
          </p:cNvCxnSpPr>
          <p:nvPr/>
        </p:nvCxnSpPr>
        <p:spPr>
          <a:xfrm flipH="1">
            <a:off x="713325" y="368430"/>
            <a:ext cx="2433937" cy="1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05" name="Google Shape;2405;p62"/>
          <p:cNvCxnSpPr>
            <a:cxnSpLocks/>
          </p:cNvCxnSpPr>
          <p:nvPr/>
        </p:nvCxnSpPr>
        <p:spPr>
          <a:xfrm flipH="1">
            <a:off x="5996790" y="368431"/>
            <a:ext cx="2432760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" name="Imagen 21">
            <a:extLst>
              <a:ext uri="{FF2B5EF4-FFF2-40B4-BE49-F238E27FC236}">
                <a16:creationId xmlns:a16="http://schemas.microsoft.com/office/drawing/2014/main" id="{BAA9E2BF-F8E6-46F7-B650-D1B893E6B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205" y="659083"/>
            <a:ext cx="6626074" cy="432190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7" name="Google Shape;2737;p68"/>
          <p:cNvGrpSpPr/>
          <p:nvPr/>
        </p:nvGrpSpPr>
        <p:grpSpPr>
          <a:xfrm flipH="1">
            <a:off x="2242350" y="796350"/>
            <a:ext cx="4659300" cy="1440300"/>
            <a:chOff x="2674375" y="1018700"/>
            <a:chExt cx="4659300" cy="1440300"/>
          </a:xfrm>
        </p:grpSpPr>
        <p:sp>
          <p:nvSpPr>
            <p:cNvPr id="2738" name="Google Shape;2738;p68"/>
            <p:cNvSpPr/>
            <p:nvPr/>
          </p:nvSpPr>
          <p:spPr>
            <a:xfrm>
              <a:off x="2674375" y="1018700"/>
              <a:ext cx="1234500" cy="1440300"/>
            </a:xfrm>
            <a:prstGeom prst="rect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68"/>
            <p:cNvSpPr/>
            <p:nvPr/>
          </p:nvSpPr>
          <p:spPr>
            <a:xfrm>
              <a:off x="3908875" y="1018700"/>
              <a:ext cx="3424800" cy="1440300"/>
            </a:xfrm>
            <a:prstGeom prst="rect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40" name="Google Shape;2740;p68"/>
            <p:cNvCxnSpPr>
              <a:stCxn id="2739" idx="1"/>
              <a:endCxn id="2739" idx="3"/>
            </p:cNvCxnSpPr>
            <p:nvPr/>
          </p:nvCxnSpPr>
          <p:spPr>
            <a:xfrm>
              <a:off x="3908875" y="1738850"/>
              <a:ext cx="3424800" cy="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41" name="Google Shape;2741;p68"/>
          <p:cNvSpPr txBox="1">
            <a:spLocks noGrp="1"/>
          </p:cNvSpPr>
          <p:nvPr>
            <p:ph type="title"/>
          </p:nvPr>
        </p:nvSpPr>
        <p:spPr>
          <a:xfrm flipH="1">
            <a:off x="5918100" y="876000"/>
            <a:ext cx="676500" cy="12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sp>
        <p:nvSpPr>
          <p:cNvPr id="2742" name="Google Shape;2742;p68"/>
          <p:cNvSpPr txBox="1">
            <a:spLocks noGrp="1"/>
          </p:cNvSpPr>
          <p:nvPr>
            <p:ph type="title" idx="2"/>
          </p:nvPr>
        </p:nvSpPr>
        <p:spPr>
          <a:xfrm flipH="1">
            <a:off x="2413591" y="977092"/>
            <a:ext cx="2907059" cy="3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Modelo financiero</a:t>
            </a:r>
            <a:endParaRPr dirty="0"/>
          </a:p>
        </p:txBody>
      </p:sp>
      <p:sp>
        <p:nvSpPr>
          <p:cNvPr id="2743" name="Google Shape;2743;p68"/>
          <p:cNvSpPr txBox="1">
            <a:spLocks noGrp="1"/>
          </p:cNvSpPr>
          <p:nvPr>
            <p:ph type="subTitle" idx="1"/>
          </p:nvPr>
        </p:nvSpPr>
        <p:spPr>
          <a:xfrm flipH="1">
            <a:off x="2784300" y="1551742"/>
            <a:ext cx="2575800" cy="510600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CO" dirty="0"/>
              <a:t>Simulador financiero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2034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" name="Google Shape;2754;p7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EVALUACIÓN FINANCIERA</a:t>
            </a:r>
            <a:endParaRPr dirty="0"/>
          </a:p>
        </p:txBody>
      </p:sp>
      <p:cxnSp>
        <p:nvCxnSpPr>
          <p:cNvPr id="2755" name="Google Shape;2755;p70"/>
          <p:cNvCxnSpPr>
            <a:cxnSpLocks/>
          </p:cNvCxnSpPr>
          <p:nvPr/>
        </p:nvCxnSpPr>
        <p:spPr>
          <a:xfrm flipH="1">
            <a:off x="713125" y="785524"/>
            <a:ext cx="2040708" cy="1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56" name="Google Shape;2756;p70"/>
          <p:cNvCxnSpPr>
            <a:cxnSpLocks/>
          </p:cNvCxnSpPr>
          <p:nvPr/>
        </p:nvCxnSpPr>
        <p:spPr>
          <a:xfrm flipH="1" flipV="1">
            <a:off x="6390169" y="785524"/>
            <a:ext cx="2039356" cy="1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6" name="Imagen 25">
            <a:extLst>
              <a:ext uri="{FF2B5EF4-FFF2-40B4-BE49-F238E27FC236}">
                <a16:creationId xmlns:a16="http://schemas.microsoft.com/office/drawing/2014/main" id="{64B62677-E86F-4CFE-BC84-99305D016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" y="1136134"/>
            <a:ext cx="8945868" cy="387977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1" name="Google Shape;2741;p68"/>
          <p:cNvSpPr txBox="1">
            <a:spLocks noGrp="1"/>
          </p:cNvSpPr>
          <p:nvPr>
            <p:ph type="title"/>
          </p:nvPr>
        </p:nvSpPr>
        <p:spPr>
          <a:xfrm flipH="1">
            <a:off x="1754372" y="971693"/>
            <a:ext cx="5635255" cy="12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dirty="0"/>
              <a:t>GRACIAS!</a:t>
            </a:r>
            <a:endParaRPr sz="8000" dirty="0"/>
          </a:p>
        </p:txBody>
      </p:sp>
    </p:spTree>
    <p:extLst>
      <p:ext uri="{BB962C8B-B14F-4D97-AF65-F5344CB8AC3E}">
        <p14:creationId xmlns:p14="http://schemas.microsoft.com/office/powerpoint/2010/main" val="295309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8" name="Google Shape;1238;p43"/>
          <p:cNvGrpSpPr/>
          <p:nvPr/>
        </p:nvGrpSpPr>
        <p:grpSpPr>
          <a:xfrm>
            <a:off x="710487" y="2243840"/>
            <a:ext cx="7722986" cy="1790975"/>
            <a:chOff x="648862" y="1741600"/>
            <a:chExt cx="7722986" cy="1790975"/>
          </a:xfrm>
        </p:grpSpPr>
        <p:sp>
          <p:nvSpPr>
            <p:cNvPr id="1239" name="Google Shape;1239;p43"/>
            <p:cNvSpPr/>
            <p:nvPr/>
          </p:nvSpPr>
          <p:spPr>
            <a:xfrm>
              <a:off x="6700587" y="1869075"/>
              <a:ext cx="1663500" cy="1663500"/>
            </a:xfrm>
            <a:prstGeom prst="arc">
              <a:avLst>
                <a:gd name="adj1" fmla="val 10798966"/>
                <a:gd name="adj2" fmla="val 0"/>
              </a:avLst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3"/>
            <p:cNvSpPr/>
            <p:nvPr/>
          </p:nvSpPr>
          <p:spPr>
            <a:xfrm>
              <a:off x="6578599" y="1869075"/>
              <a:ext cx="1663500" cy="1663500"/>
            </a:xfrm>
            <a:prstGeom prst="arc">
              <a:avLst>
                <a:gd name="adj1" fmla="val 19141207"/>
                <a:gd name="adj2" fmla="val 0"/>
              </a:avLst>
            </a:prstGeom>
            <a:noFill/>
            <a:ln w="19050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41" name="Google Shape;1241;p43"/>
            <p:cNvCxnSpPr/>
            <p:nvPr/>
          </p:nvCxnSpPr>
          <p:spPr>
            <a:xfrm>
              <a:off x="7532337" y="1748075"/>
              <a:ext cx="0" cy="206100"/>
            </a:xfrm>
            <a:prstGeom prst="straightConnector1">
              <a:avLst/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2" name="Google Shape;1242;p43"/>
            <p:cNvCxnSpPr/>
            <p:nvPr/>
          </p:nvCxnSpPr>
          <p:spPr>
            <a:xfrm>
              <a:off x="7491048" y="2741913"/>
              <a:ext cx="880800" cy="0"/>
            </a:xfrm>
            <a:prstGeom prst="straightConnector1">
              <a:avLst/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sp>
          <p:nvSpPr>
            <p:cNvPr id="1243" name="Google Shape;1243;p43"/>
            <p:cNvSpPr/>
            <p:nvPr/>
          </p:nvSpPr>
          <p:spPr>
            <a:xfrm>
              <a:off x="4724012" y="1869075"/>
              <a:ext cx="1663500" cy="1663500"/>
            </a:xfrm>
            <a:prstGeom prst="arc">
              <a:avLst>
                <a:gd name="adj1" fmla="val 10801447"/>
                <a:gd name="adj2" fmla="val 0"/>
              </a:avLst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44" name="Google Shape;1244;p43"/>
            <p:cNvCxnSpPr/>
            <p:nvPr/>
          </p:nvCxnSpPr>
          <p:spPr>
            <a:xfrm>
              <a:off x="5555762" y="1748075"/>
              <a:ext cx="0" cy="206100"/>
            </a:xfrm>
            <a:prstGeom prst="straightConnector1">
              <a:avLst/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45" name="Google Shape;1245;p43"/>
            <p:cNvSpPr/>
            <p:nvPr/>
          </p:nvSpPr>
          <p:spPr>
            <a:xfrm>
              <a:off x="4602024" y="1869075"/>
              <a:ext cx="1663500" cy="1663500"/>
            </a:xfrm>
            <a:prstGeom prst="arc">
              <a:avLst>
                <a:gd name="adj1" fmla="val 19141207"/>
                <a:gd name="adj2" fmla="val 0"/>
              </a:avLst>
            </a:prstGeom>
            <a:noFill/>
            <a:ln w="19050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46" name="Google Shape;1246;p43"/>
            <p:cNvCxnSpPr/>
            <p:nvPr/>
          </p:nvCxnSpPr>
          <p:spPr>
            <a:xfrm rot="10800000" flipH="1">
              <a:off x="5555900" y="1809025"/>
              <a:ext cx="213600" cy="974100"/>
            </a:xfrm>
            <a:prstGeom prst="straightConnector1">
              <a:avLst/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sp>
          <p:nvSpPr>
            <p:cNvPr id="1247" name="Google Shape;1247;p43"/>
            <p:cNvSpPr/>
            <p:nvPr/>
          </p:nvSpPr>
          <p:spPr>
            <a:xfrm>
              <a:off x="2747437" y="1869075"/>
              <a:ext cx="1663500" cy="1663500"/>
            </a:xfrm>
            <a:prstGeom prst="arc">
              <a:avLst>
                <a:gd name="adj1" fmla="val 10798965"/>
                <a:gd name="adj2" fmla="val 0"/>
              </a:avLst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3"/>
            <p:cNvSpPr/>
            <p:nvPr/>
          </p:nvSpPr>
          <p:spPr>
            <a:xfrm>
              <a:off x="2625449" y="1869075"/>
              <a:ext cx="1663500" cy="1663500"/>
            </a:xfrm>
            <a:prstGeom prst="arc">
              <a:avLst>
                <a:gd name="adj1" fmla="val 19141207"/>
                <a:gd name="adj2" fmla="val 0"/>
              </a:avLst>
            </a:prstGeom>
            <a:noFill/>
            <a:ln w="19050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49" name="Google Shape;1249;p43"/>
            <p:cNvCxnSpPr/>
            <p:nvPr/>
          </p:nvCxnSpPr>
          <p:spPr>
            <a:xfrm rot="10800000">
              <a:off x="3581150" y="1741600"/>
              <a:ext cx="0" cy="1041300"/>
            </a:xfrm>
            <a:prstGeom prst="straightConnector1">
              <a:avLst/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sp>
          <p:nvSpPr>
            <p:cNvPr id="1250" name="Google Shape;1250;p43"/>
            <p:cNvSpPr/>
            <p:nvPr/>
          </p:nvSpPr>
          <p:spPr>
            <a:xfrm>
              <a:off x="770850" y="1869075"/>
              <a:ext cx="1663500" cy="1663500"/>
            </a:xfrm>
            <a:prstGeom prst="arc">
              <a:avLst>
                <a:gd name="adj1" fmla="val 10798967"/>
                <a:gd name="adj2" fmla="val 0"/>
              </a:avLst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3"/>
            <p:cNvSpPr/>
            <p:nvPr/>
          </p:nvSpPr>
          <p:spPr>
            <a:xfrm>
              <a:off x="648862" y="1869075"/>
              <a:ext cx="1663500" cy="1663500"/>
            </a:xfrm>
            <a:prstGeom prst="arc">
              <a:avLst>
                <a:gd name="adj1" fmla="val 19141207"/>
                <a:gd name="adj2" fmla="val 0"/>
              </a:avLst>
            </a:prstGeom>
            <a:noFill/>
            <a:ln w="19050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52" name="Google Shape;1252;p43"/>
            <p:cNvCxnSpPr/>
            <p:nvPr/>
          </p:nvCxnSpPr>
          <p:spPr>
            <a:xfrm rot="10800000">
              <a:off x="900300" y="2068300"/>
              <a:ext cx="702300" cy="702300"/>
            </a:xfrm>
            <a:prstGeom prst="straightConnector1">
              <a:avLst/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1253" name="Google Shape;1253;p43"/>
            <p:cNvCxnSpPr/>
            <p:nvPr/>
          </p:nvCxnSpPr>
          <p:spPr>
            <a:xfrm>
              <a:off x="1602600" y="1748075"/>
              <a:ext cx="0" cy="206100"/>
            </a:xfrm>
            <a:prstGeom prst="straightConnector1">
              <a:avLst/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54" name="Google Shape;1254;p4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solidFill>
                  <a:srgbClr val="EC446D"/>
                </a:solidFill>
              </a:rPr>
              <a:t>TABLA DE CONTENIDO</a:t>
            </a:r>
            <a:endParaRPr dirty="0">
              <a:solidFill>
                <a:srgbClr val="EC446D"/>
              </a:solidFill>
            </a:endParaRPr>
          </a:p>
        </p:txBody>
      </p:sp>
      <p:sp>
        <p:nvSpPr>
          <p:cNvPr id="1256" name="Google Shape;1256;p43"/>
          <p:cNvSpPr txBox="1">
            <a:spLocks noGrp="1"/>
          </p:cNvSpPr>
          <p:nvPr>
            <p:ph type="title" idx="2"/>
          </p:nvPr>
        </p:nvSpPr>
        <p:spPr>
          <a:xfrm>
            <a:off x="1401278" y="2701228"/>
            <a:ext cx="525900" cy="4299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1257" name="Google Shape;1257;p43"/>
          <p:cNvSpPr txBox="1">
            <a:spLocks noGrp="1"/>
          </p:cNvSpPr>
          <p:nvPr>
            <p:ph type="title" idx="3"/>
          </p:nvPr>
        </p:nvSpPr>
        <p:spPr>
          <a:xfrm>
            <a:off x="921425" y="3462081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Problema</a:t>
            </a:r>
            <a:r>
              <a:rPr lang="en" dirty="0"/>
              <a:t> vs </a:t>
            </a:r>
            <a:r>
              <a:rPr lang="es-ES" dirty="0"/>
              <a:t>solución</a:t>
            </a:r>
            <a:endParaRPr dirty="0"/>
          </a:p>
        </p:txBody>
      </p:sp>
      <p:sp>
        <p:nvSpPr>
          <p:cNvPr id="1258" name="Google Shape;1258;p43"/>
          <p:cNvSpPr txBox="1">
            <a:spLocks noGrp="1"/>
          </p:cNvSpPr>
          <p:nvPr>
            <p:ph type="title" idx="4"/>
          </p:nvPr>
        </p:nvSpPr>
        <p:spPr>
          <a:xfrm>
            <a:off x="3377853" y="2701228"/>
            <a:ext cx="5259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1259" name="Google Shape;1259;p43"/>
          <p:cNvSpPr txBox="1">
            <a:spLocks noGrp="1"/>
          </p:cNvSpPr>
          <p:nvPr>
            <p:ph type="title" idx="5"/>
          </p:nvPr>
        </p:nvSpPr>
        <p:spPr>
          <a:xfrm>
            <a:off x="2899786" y="3462290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Análisis del mercado</a:t>
            </a:r>
            <a:endParaRPr dirty="0"/>
          </a:p>
        </p:txBody>
      </p:sp>
      <p:sp>
        <p:nvSpPr>
          <p:cNvPr id="1261" name="Google Shape;1261;p43"/>
          <p:cNvSpPr txBox="1">
            <a:spLocks noGrp="1"/>
          </p:cNvSpPr>
          <p:nvPr>
            <p:ph type="title" idx="7"/>
          </p:nvPr>
        </p:nvSpPr>
        <p:spPr>
          <a:xfrm>
            <a:off x="5354428" y="2701240"/>
            <a:ext cx="5259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1262" name="Google Shape;1262;p43"/>
          <p:cNvSpPr txBox="1">
            <a:spLocks noGrp="1"/>
          </p:cNvSpPr>
          <p:nvPr>
            <p:ph type="title" idx="8"/>
          </p:nvPr>
        </p:nvSpPr>
        <p:spPr>
          <a:xfrm>
            <a:off x="4874575" y="3462088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Modelo de negocio</a:t>
            </a:r>
            <a:endParaRPr dirty="0"/>
          </a:p>
        </p:txBody>
      </p:sp>
      <p:sp>
        <p:nvSpPr>
          <p:cNvPr id="1264" name="Google Shape;1264;p43"/>
          <p:cNvSpPr txBox="1">
            <a:spLocks noGrp="1"/>
          </p:cNvSpPr>
          <p:nvPr>
            <p:ph type="title" idx="13"/>
          </p:nvPr>
        </p:nvSpPr>
        <p:spPr>
          <a:xfrm>
            <a:off x="7331003" y="2701240"/>
            <a:ext cx="5259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1265" name="Google Shape;1265;p43"/>
          <p:cNvSpPr txBox="1">
            <a:spLocks noGrp="1"/>
          </p:cNvSpPr>
          <p:nvPr>
            <p:ph type="title" idx="14"/>
          </p:nvPr>
        </p:nvSpPr>
        <p:spPr>
          <a:xfrm>
            <a:off x="6851150" y="3462088"/>
            <a:ext cx="1485600" cy="62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Modelo financiero</a:t>
            </a:r>
            <a:endParaRPr dirty="0"/>
          </a:p>
        </p:txBody>
      </p:sp>
      <p:cxnSp>
        <p:nvCxnSpPr>
          <p:cNvPr id="1267" name="Google Shape;1267;p43"/>
          <p:cNvCxnSpPr/>
          <p:nvPr/>
        </p:nvCxnSpPr>
        <p:spPr>
          <a:xfrm rot="10800000">
            <a:off x="713025" y="785525"/>
            <a:ext cx="2272200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8" name="Google Shape;1268;p43"/>
          <p:cNvCxnSpPr/>
          <p:nvPr/>
        </p:nvCxnSpPr>
        <p:spPr>
          <a:xfrm rot="10800000">
            <a:off x="6157200" y="785525"/>
            <a:ext cx="2272200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Google Shape;1292;p4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NUESTRA EMPRESA</a:t>
            </a:r>
            <a:endParaRPr dirty="0"/>
          </a:p>
        </p:txBody>
      </p:sp>
      <p:sp>
        <p:nvSpPr>
          <p:cNvPr id="1293" name="Google Shape;1293;p46"/>
          <p:cNvSpPr txBox="1">
            <a:spLocks noGrp="1"/>
          </p:cNvSpPr>
          <p:nvPr>
            <p:ph type="subTitle" idx="1"/>
          </p:nvPr>
        </p:nvSpPr>
        <p:spPr>
          <a:xfrm>
            <a:off x="713174" y="1362563"/>
            <a:ext cx="4687737" cy="15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s-CO" dirty="0"/>
              <a:t>Nuestra empresa está orientada a generar estrategias de comunicaciones para y con las ESALES que trabajen en </a:t>
            </a:r>
            <a:r>
              <a:rPr lang="es-ES" dirty="0"/>
              <a:t>temas de paz, desarrollo sostenible y protección del ambiente</a:t>
            </a:r>
            <a:r>
              <a:rPr lang="es-CO" dirty="0"/>
              <a:t>, teniendo en cuenta sus necesidades y públicos objetivos.</a:t>
            </a:r>
            <a:endParaRPr dirty="0"/>
          </a:p>
        </p:txBody>
      </p:sp>
      <p:cxnSp>
        <p:nvCxnSpPr>
          <p:cNvPr id="1294" name="Google Shape;1294;p46"/>
          <p:cNvCxnSpPr>
            <a:cxnSpLocks/>
          </p:cNvCxnSpPr>
          <p:nvPr/>
        </p:nvCxnSpPr>
        <p:spPr>
          <a:xfrm flipH="1">
            <a:off x="713175" y="785525"/>
            <a:ext cx="2469563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5" name="Google Shape;1295;p46"/>
          <p:cNvCxnSpPr>
            <a:cxnSpLocks/>
          </p:cNvCxnSpPr>
          <p:nvPr/>
        </p:nvCxnSpPr>
        <p:spPr>
          <a:xfrm flipH="1">
            <a:off x="5958000" y="785525"/>
            <a:ext cx="2471400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96" name="Google Shape;1296;p46"/>
          <p:cNvGrpSpPr/>
          <p:nvPr/>
        </p:nvGrpSpPr>
        <p:grpSpPr>
          <a:xfrm>
            <a:off x="5618473" y="1702677"/>
            <a:ext cx="2010982" cy="1113510"/>
            <a:chOff x="3931487" y="1018639"/>
            <a:chExt cx="1281043" cy="709333"/>
          </a:xfrm>
        </p:grpSpPr>
        <p:sp>
          <p:nvSpPr>
            <p:cNvPr id="1297" name="Google Shape;1297;p46"/>
            <p:cNvSpPr/>
            <p:nvPr/>
          </p:nvSpPr>
          <p:spPr>
            <a:xfrm>
              <a:off x="3931487" y="1332824"/>
              <a:ext cx="1281043" cy="395147"/>
            </a:xfrm>
            <a:custGeom>
              <a:avLst/>
              <a:gdLst/>
              <a:ahLst/>
              <a:cxnLst/>
              <a:rect l="l" t="t" r="r" b="b"/>
              <a:pathLst>
                <a:path w="283260" h="87422" fill="none" extrusionOk="0">
                  <a:moveTo>
                    <a:pt x="283260" y="63935"/>
                  </a:moveTo>
                  <a:lnTo>
                    <a:pt x="262620" y="34874"/>
                  </a:lnTo>
                  <a:cubicBezTo>
                    <a:pt x="256096" y="26215"/>
                    <a:pt x="242692" y="27994"/>
                    <a:pt x="238659" y="38076"/>
                  </a:cubicBezTo>
                  <a:lnTo>
                    <a:pt x="223832" y="75678"/>
                  </a:lnTo>
                  <a:cubicBezTo>
                    <a:pt x="219325" y="86709"/>
                    <a:pt x="204023" y="87421"/>
                    <a:pt x="198566" y="76864"/>
                  </a:cubicBezTo>
                  <a:lnTo>
                    <a:pt x="181723" y="43533"/>
                  </a:lnTo>
                  <a:cubicBezTo>
                    <a:pt x="176266" y="32738"/>
                    <a:pt x="160609" y="33687"/>
                    <a:pt x="156457" y="45075"/>
                  </a:cubicBezTo>
                  <a:lnTo>
                    <a:pt x="156457" y="45075"/>
                  </a:lnTo>
                  <a:cubicBezTo>
                    <a:pt x="152068" y="57174"/>
                    <a:pt x="134869" y="57174"/>
                    <a:pt x="130480" y="45075"/>
                  </a:cubicBezTo>
                  <a:lnTo>
                    <a:pt x="118618" y="12218"/>
                  </a:lnTo>
                  <a:cubicBezTo>
                    <a:pt x="114348" y="475"/>
                    <a:pt x="97860" y="0"/>
                    <a:pt x="92997" y="11506"/>
                  </a:cubicBezTo>
                  <a:lnTo>
                    <a:pt x="80186" y="41872"/>
                  </a:lnTo>
                  <a:cubicBezTo>
                    <a:pt x="76034" y="51717"/>
                    <a:pt x="62631" y="53259"/>
                    <a:pt x="56344" y="44600"/>
                  </a:cubicBezTo>
                  <a:lnTo>
                    <a:pt x="46617" y="31196"/>
                  </a:lnTo>
                  <a:cubicBezTo>
                    <a:pt x="41161" y="23724"/>
                    <a:pt x="30129" y="23605"/>
                    <a:pt x="24554" y="30959"/>
                  </a:cubicBezTo>
                  <a:lnTo>
                    <a:pt x="0" y="63935"/>
                  </a:lnTo>
                </a:path>
              </a:pathLst>
            </a:custGeom>
            <a:noFill/>
            <a:ln w="9525" cap="flat" cmpd="sng">
              <a:solidFill>
                <a:srgbClr val="8875B0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6"/>
            <p:cNvSpPr/>
            <p:nvPr/>
          </p:nvSpPr>
          <p:spPr>
            <a:xfrm>
              <a:off x="3931487" y="1293148"/>
              <a:ext cx="1281043" cy="408016"/>
            </a:xfrm>
            <a:custGeom>
              <a:avLst/>
              <a:gdLst/>
              <a:ahLst/>
              <a:cxnLst/>
              <a:rect l="l" t="t" r="r" b="b"/>
              <a:pathLst>
                <a:path w="283260" h="90269" fill="none" extrusionOk="0">
                  <a:moveTo>
                    <a:pt x="283260" y="70696"/>
                  </a:moveTo>
                  <a:lnTo>
                    <a:pt x="262501" y="37009"/>
                  </a:lnTo>
                  <a:cubicBezTo>
                    <a:pt x="256096" y="28231"/>
                    <a:pt x="242574" y="30011"/>
                    <a:pt x="238659" y="40093"/>
                  </a:cubicBezTo>
                  <a:lnTo>
                    <a:pt x="223832" y="78525"/>
                  </a:lnTo>
                  <a:cubicBezTo>
                    <a:pt x="219443" y="89556"/>
                    <a:pt x="204142" y="90268"/>
                    <a:pt x="198804" y="79711"/>
                  </a:cubicBezTo>
                  <a:lnTo>
                    <a:pt x="181248" y="43770"/>
                  </a:lnTo>
                  <a:cubicBezTo>
                    <a:pt x="176029" y="33213"/>
                    <a:pt x="160846" y="33806"/>
                    <a:pt x="156457" y="44719"/>
                  </a:cubicBezTo>
                  <a:lnTo>
                    <a:pt x="156457" y="44719"/>
                  </a:lnTo>
                  <a:cubicBezTo>
                    <a:pt x="151712" y="56225"/>
                    <a:pt x="135225" y="55869"/>
                    <a:pt x="131073" y="44007"/>
                  </a:cubicBezTo>
                  <a:lnTo>
                    <a:pt x="119686" y="12218"/>
                  </a:lnTo>
                  <a:cubicBezTo>
                    <a:pt x="115534" y="475"/>
                    <a:pt x="99046" y="0"/>
                    <a:pt x="94183" y="11625"/>
                  </a:cubicBezTo>
                  <a:lnTo>
                    <a:pt x="80186" y="47922"/>
                  </a:lnTo>
                  <a:cubicBezTo>
                    <a:pt x="76034" y="58004"/>
                    <a:pt x="62275" y="59309"/>
                    <a:pt x="56225" y="50294"/>
                  </a:cubicBezTo>
                  <a:lnTo>
                    <a:pt x="46973" y="35823"/>
                  </a:lnTo>
                  <a:cubicBezTo>
                    <a:pt x="41754" y="28113"/>
                    <a:pt x="30485" y="27757"/>
                    <a:pt x="24910" y="35111"/>
                  </a:cubicBezTo>
                  <a:lnTo>
                    <a:pt x="0" y="70696"/>
                  </a:lnTo>
                </a:path>
              </a:pathLst>
            </a:custGeom>
            <a:noFill/>
            <a:ln w="9525" cap="flat" cmpd="sng">
              <a:solidFill>
                <a:srgbClr val="956FA7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6"/>
            <p:cNvSpPr/>
            <p:nvPr/>
          </p:nvSpPr>
          <p:spPr>
            <a:xfrm>
              <a:off x="3931487" y="1254009"/>
              <a:ext cx="1281043" cy="420346"/>
            </a:xfrm>
            <a:custGeom>
              <a:avLst/>
              <a:gdLst/>
              <a:ahLst/>
              <a:cxnLst/>
              <a:rect l="l" t="t" r="r" b="b"/>
              <a:pathLst>
                <a:path w="283260" h="92997" fill="none" extrusionOk="0">
                  <a:moveTo>
                    <a:pt x="283260" y="77220"/>
                  </a:moveTo>
                  <a:lnTo>
                    <a:pt x="262383" y="39025"/>
                  </a:lnTo>
                  <a:cubicBezTo>
                    <a:pt x="256215" y="30129"/>
                    <a:pt x="242455" y="31790"/>
                    <a:pt x="238659" y="41991"/>
                  </a:cubicBezTo>
                  <a:lnTo>
                    <a:pt x="223832" y="81253"/>
                  </a:lnTo>
                  <a:cubicBezTo>
                    <a:pt x="219562" y="92403"/>
                    <a:pt x="204260" y="92996"/>
                    <a:pt x="199041" y="82439"/>
                  </a:cubicBezTo>
                  <a:lnTo>
                    <a:pt x="180655" y="43889"/>
                  </a:lnTo>
                  <a:cubicBezTo>
                    <a:pt x="175673" y="33569"/>
                    <a:pt x="161083" y="33806"/>
                    <a:pt x="156457" y="44126"/>
                  </a:cubicBezTo>
                  <a:lnTo>
                    <a:pt x="156457" y="44126"/>
                  </a:lnTo>
                  <a:cubicBezTo>
                    <a:pt x="151475" y="55276"/>
                    <a:pt x="135462" y="54446"/>
                    <a:pt x="131547" y="42940"/>
                  </a:cubicBezTo>
                  <a:lnTo>
                    <a:pt x="120872" y="12218"/>
                  </a:lnTo>
                  <a:cubicBezTo>
                    <a:pt x="116720" y="356"/>
                    <a:pt x="100114" y="0"/>
                    <a:pt x="95488" y="11625"/>
                  </a:cubicBezTo>
                  <a:lnTo>
                    <a:pt x="80067" y="53853"/>
                  </a:lnTo>
                  <a:cubicBezTo>
                    <a:pt x="76034" y="64172"/>
                    <a:pt x="61800" y="65358"/>
                    <a:pt x="56225" y="55869"/>
                  </a:cubicBezTo>
                  <a:lnTo>
                    <a:pt x="47329" y="40449"/>
                  </a:lnTo>
                  <a:cubicBezTo>
                    <a:pt x="42466" y="32264"/>
                    <a:pt x="30841" y="31671"/>
                    <a:pt x="25147" y="39263"/>
                  </a:cubicBezTo>
                  <a:lnTo>
                    <a:pt x="0" y="77220"/>
                  </a:lnTo>
                </a:path>
              </a:pathLst>
            </a:custGeom>
            <a:noFill/>
            <a:ln w="9525" cap="flat" cmpd="sng">
              <a:solidFill>
                <a:srgbClr val="A1699F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6"/>
            <p:cNvSpPr/>
            <p:nvPr/>
          </p:nvSpPr>
          <p:spPr>
            <a:xfrm>
              <a:off x="3931487" y="1214870"/>
              <a:ext cx="1281043" cy="432677"/>
            </a:xfrm>
            <a:custGeom>
              <a:avLst/>
              <a:gdLst/>
              <a:ahLst/>
              <a:cxnLst/>
              <a:rect l="l" t="t" r="r" b="b"/>
              <a:pathLst>
                <a:path w="283260" h="95725" fill="none" extrusionOk="0">
                  <a:moveTo>
                    <a:pt x="283260" y="83863"/>
                  </a:moveTo>
                  <a:lnTo>
                    <a:pt x="262264" y="41161"/>
                  </a:lnTo>
                  <a:cubicBezTo>
                    <a:pt x="256215" y="32146"/>
                    <a:pt x="242455" y="33688"/>
                    <a:pt x="238659" y="43889"/>
                  </a:cubicBezTo>
                  <a:lnTo>
                    <a:pt x="223832" y="83981"/>
                  </a:lnTo>
                  <a:cubicBezTo>
                    <a:pt x="219680" y="95131"/>
                    <a:pt x="204260" y="95724"/>
                    <a:pt x="199278" y="85049"/>
                  </a:cubicBezTo>
                  <a:lnTo>
                    <a:pt x="180062" y="43889"/>
                  </a:lnTo>
                  <a:cubicBezTo>
                    <a:pt x="175436" y="33925"/>
                    <a:pt x="161321" y="33688"/>
                    <a:pt x="156339" y="43533"/>
                  </a:cubicBezTo>
                  <a:lnTo>
                    <a:pt x="156339" y="43533"/>
                  </a:lnTo>
                  <a:cubicBezTo>
                    <a:pt x="151119" y="53971"/>
                    <a:pt x="135818" y="52785"/>
                    <a:pt x="132141" y="41754"/>
                  </a:cubicBezTo>
                  <a:lnTo>
                    <a:pt x="121821" y="12099"/>
                  </a:lnTo>
                  <a:cubicBezTo>
                    <a:pt x="117788" y="238"/>
                    <a:pt x="101181" y="0"/>
                    <a:pt x="96793" y="11625"/>
                  </a:cubicBezTo>
                  <a:lnTo>
                    <a:pt x="80067" y="59665"/>
                  </a:lnTo>
                  <a:cubicBezTo>
                    <a:pt x="76034" y="70340"/>
                    <a:pt x="61444" y="71289"/>
                    <a:pt x="56107" y="61325"/>
                  </a:cubicBezTo>
                  <a:lnTo>
                    <a:pt x="47685" y="45075"/>
                  </a:lnTo>
                  <a:cubicBezTo>
                    <a:pt x="43059" y="36653"/>
                    <a:pt x="31316" y="35704"/>
                    <a:pt x="25622" y="43414"/>
                  </a:cubicBezTo>
                  <a:lnTo>
                    <a:pt x="0" y="83863"/>
                  </a:lnTo>
                </a:path>
              </a:pathLst>
            </a:custGeom>
            <a:noFill/>
            <a:ln w="9525" cap="flat" cmpd="sng">
              <a:solidFill>
                <a:srgbClr val="AE6397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6"/>
            <p:cNvSpPr/>
            <p:nvPr/>
          </p:nvSpPr>
          <p:spPr>
            <a:xfrm>
              <a:off x="3931487" y="1175732"/>
              <a:ext cx="1281043" cy="445008"/>
            </a:xfrm>
            <a:custGeom>
              <a:avLst/>
              <a:gdLst/>
              <a:ahLst/>
              <a:cxnLst/>
              <a:rect l="l" t="t" r="r" b="b"/>
              <a:pathLst>
                <a:path w="283260" h="98453" fill="none" extrusionOk="0">
                  <a:moveTo>
                    <a:pt x="283260" y="90387"/>
                  </a:moveTo>
                  <a:lnTo>
                    <a:pt x="262146" y="43177"/>
                  </a:lnTo>
                  <a:cubicBezTo>
                    <a:pt x="256215" y="34043"/>
                    <a:pt x="242336" y="35585"/>
                    <a:pt x="238659" y="45787"/>
                  </a:cubicBezTo>
                  <a:lnTo>
                    <a:pt x="223832" y="86709"/>
                  </a:lnTo>
                  <a:cubicBezTo>
                    <a:pt x="219799" y="97741"/>
                    <a:pt x="204379" y="98453"/>
                    <a:pt x="199515" y="87777"/>
                  </a:cubicBezTo>
                  <a:lnTo>
                    <a:pt x="179469" y="43889"/>
                  </a:lnTo>
                  <a:cubicBezTo>
                    <a:pt x="174962" y="34281"/>
                    <a:pt x="161558" y="33806"/>
                    <a:pt x="156339" y="42940"/>
                  </a:cubicBezTo>
                  <a:lnTo>
                    <a:pt x="156339" y="42940"/>
                  </a:lnTo>
                  <a:cubicBezTo>
                    <a:pt x="150764" y="52785"/>
                    <a:pt x="136174" y="51362"/>
                    <a:pt x="132615" y="40686"/>
                  </a:cubicBezTo>
                  <a:lnTo>
                    <a:pt x="123007" y="11981"/>
                  </a:lnTo>
                  <a:cubicBezTo>
                    <a:pt x="118974" y="238"/>
                    <a:pt x="102368" y="0"/>
                    <a:pt x="98097" y="11743"/>
                  </a:cubicBezTo>
                  <a:lnTo>
                    <a:pt x="79949" y="65596"/>
                  </a:lnTo>
                  <a:cubicBezTo>
                    <a:pt x="76034" y="76390"/>
                    <a:pt x="61089" y="77220"/>
                    <a:pt x="55988" y="66900"/>
                  </a:cubicBezTo>
                  <a:lnTo>
                    <a:pt x="48041" y="49582"/>
                  </a:lnTo>
                  <a:cubicBezTo>
                    <a:pt x="43770" y="40923"/>
                    <a:pt x="31790" y="39737"/>
                    <a:pt x="25978" y="47447"/>
                  </a:cubicBezTo>
                  <a:lnTo>
                    <a:pt x="0" y="90387"/>
                  </a:lnTo>
                </a:path>
              </a:pathLst>
            </a:custGeom>
            <a:noFill/>
            <a:ln w="9525" cap="flat" cmpd="sng">
              <a:solidFill>
                <a:srgbClr val="BA5C8E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6"/>
            <p:cNvSpPr/>
            <p:nvPr/>
          </p:nvSpPr>
          <p:spPr>
            <a:xfrm>
              <a:off x="3931487" y="1136593"/>
              <a:ext cx="1281043" cy="457338"/>
            </a:xfrm>
            <a:custGeom>
              <a:avLst/>
              <a:gdLst/>
              <a:ahLst/>
              <a:cxnLst/>
              <a:rect l="l" t="t" r="r" b="b"/>
              <a:pathLst>
                <a:path w="283260" h="101181" fill="none" extrusionOk="0">
                  <a:moveTo>
                    <a:pt x="283260" y="97029"/>
                  </a:moveTo>
                  <a:lnTo>
                    <a:pt x="262027" y="45193"/>
                  </a:lnTo>
                  <a:cubicBezTo>
                    <a:pt x="256215" y="35941"/>
                    <a:pt x="242336" y="37365"/>
                    <a:pt x="238659" y="47684"/>
                  </a:cubicBezTo>
                  <a:lnTo>
                    <a:pt x="223951" y="89438"/>
                  </a:lnTo>
                  <a:cubicBezTo>
                    <a:pt x="219918" y="100469"/>
                    <a:pt x="204616" y="101181"/>
                    <a:pt x="199753" y="90505"/>
                  </a:cubicBezTo>
                  <a:lnTo>
                    <a:pt x="178995" y="44007"/>
                  </a:lnTo>
                  <a:cubicBezTo>
                    <a:pt x="174724" y="34636"/>
                    <a:pt x="161795" y="33806"/>
                    <a:pt x="156457" y="42465"/>
                  </a:cubicBezTo>
                  <a:lnTo>
                    <a:pt x="156457" y="42465"/>
                  </a:lnTo>
                  <a:cubicBezTo>
                    <a:pt x="150526" y="51599"/>
                    <a:pt x="136648" y="49819"/>
                    <a:pt x="133327" y="39500"/>
                  </a:cubicBezTo>
                  <a:lnTo>
                    <a:pt x="124075" y="11981"/>
                  </a:lnTo>
                  <a:cubicBezTo>
                    <a:pt x="120160" y="119"/>
                    <a:pt x="103554" y="0"/>
                    <a:pt x="99402" y="11743"/>
                  </a:cubicBezTo>
                  <a:lnTo>
                    <a:pt x="79949" y="71526"/>
                  </a:lnTo>
                  <a:cubicBezTo>
                    <a:pt x="76034" y="82676"/>
                    <a:pt x="60495" y="83270"/>
                    <a:pt x="55869" y="72475"/>
                  </a:cubicBezTo>
                  <a:lnTo>
                    <a:pt x="48396" y="54208"/>
                  </a:lnTo>
                  <a:cubicBezTo>
                    <a:pt x="44482" y="45193"/>
                    <a:pt x="32264" y="43651"/>
                    <a:pt x="26334" y="51480"/>
                  </a:cubicBezTo>
                  <a:lnTo>
                    <a:pt x="0" y="97029"/>
                  </a:lnTo>
                </a:path>
              </a:pathLst>
            </a:custGeom>
            <a:noFill/>
            <a:ln w="9525" cap="flat" cmpd="sng">
              <a:solidFill>
                <a:srgbClr val="C75686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6"/>
            <p:cNvSpPr/>
            <p:nvPr/>
          </p:nvSpPr>
          <p:spPr>
            <a:xfrm>
              <a:off x="3931487" y="1097454"/>
              <a:ext cx="1281043" cy="469669"/>
            </a:xfrm>
            <a:custGeom>
              <a:avLst/>
              <a:gdLst/>
              <a:ahLst/>
              <a:cxnLst/>
              <a:rect l="l" t="t" r="r" b="b"/>
              <a:pathLst>
                <a:path w="283260" h="103909" fill="none" extrusionOk="0">
                  <a:moveTo>
                    <a:pt x="283260" y="103553"/>
                  </a:moveTo>
                  <a:lnTo>
                    <a:pt x="261908" y="47210"/>
                  </a:lnTo>
                  <a:cubicBezTo>
                    <a:pt x="256215" y="37839"/>
                    <a:pt x="242218" y="39262"/>
                    <a:pt x="238659" y="49582"/>
                  </a:cubicBezTo>
                  <a:lnTo>
                    <a:pt x="223951" y="92166"/>
                  </a:lnTo>
                  <a:cubicBezTo>
                    <a:pt x="220155" y="103197"/>
                    <a:pt x="204735" y="103909"/>
                    <a:pt x="199990" y="93233"/>
                  </a:cubicBezTo>
                  <a:lnTo>
                    <a:pt x="178401" y="44007"/>
                  </a:lnTo>
                  <a:cubicBezTo>
                    <a:pt x="174368" y="34992"/>
                    <a:pt x="162151" y="33806"/>
                    <a:pt x="156339" y="41872"/>
                  </a:cubicBezTo>
                  <a:lnTo>
                    <a:pt x="156339" y="41872"/>
                  </a:lnTo>
                  <a:cubicBezTo>
                    <a:pt x="150289" y="50412"/>
                    <a:pt x="137004" y="48396"/>
                    <a:pt x="133801" y="38314"/>
                  </a:cubicBezTo>
                  <a:lnTo>
                    <a:pt x="125142" y="11862"/>
                  </a:lnTo>
                  <a:cubicBezTo>
                    <a:pt x="121346" y="0"/>
                    <a:pt x="104621" y="0"/>
                    <a:pt x="100707" y="11743"/>
                  </a:cubicBezTo>
                  <a:lnTo>
                    <a:pt x="79830" y="77339"/>
                  </a:lnTo>
                  <a:cubicBezTo>
                    <a:pt x="76034" y="88607"/>
                    <a:pt x="60258" y="88963"/>
                    <a:pt x="55869" y="77932"/>
                  </a:cubicBezTo>
                  <a:lnTo>
                    <a:pt x="48752" y="58716"/>
                  </a:lnTo>
                  <a:cubicBezTo>
                    <a:pt x="45075" y="49464"/>
                    <a:pt x="32739" y="47684"/>
                    <a:pt x="26689" y="55632"/>
                  </a:cubicBezTo>
                  <a:lnTo>
                    <a:pt x="0" y="103553"/>
                  </a:lnTo>
                </a:path>
              </a:pathLst>
            </a:custGeom>
            <a:noFill/>
            <a:ln w="9525" cap="flat" cmpd="sng">
              <a:solidFill>
                <a:srgbClr val="D3507E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6"/>
            <p:cNvSpPr/>
            <p:nvPr/>
          </p:nvSpPr>
          <p:spPr>
            <a:xfrm>
              <a:off x="3931487" y="1058316"/>
              <a:ext cx="1281043" cy="498086"/>
            </a:xfrm>
            <a:custGeom>
              <a:avLst/>
              <a:gdLst/>
              <a:ahLst/>
              <a:cxnLst/>
              <a:rect l="l" t="t" r="r" b="b"/>
              <a:pathLst>
                <a:path w="283260" h="110196" fill="none" extrusionOk="0">
                  <a:moveTo>
                    <a:pt x="283260" y="110196"/>
                  </a:moveTo>
                  <a:lnTo>
                    <a:pt x="261790" y="49345"/>
                  </a:lnTo>
                  <a:cubicBezTo>
                    <a:pt x="256333" y="39737"/>
                    <a:pt x="242099" y="41042"/>
                    <a:pt x="238659" y="51480"/>
                  </a:cubicBezTo>
                  <a:lnTo>
                    <a:pt x="223951" y="94894"/>
                  </a:lnTo>
                  <a:cubicBezTo>
                    <a:pt x="220274" y="105925"/>
                    <a:pt x="204853" y="106637"/>
                    <a:pt x="200227" y="95961"/>
                  </a:cubicBezTo>
                  <a:lnTo>
                    <a:pt x="177927" y="44007"/>
                  </a:lnTo>
                  <a:cubicBezTo>
                    <a:pt x="174013" y="35348"/>
                    <a:pt x="162269" y="33806"/>
                    <a:pt x="156339" y="41279"/>
                  </a:cubicBezTo>
                  <a:lnTo>
                    <a:pt x="156339" y="41279"/>
                  </a:lnTo>
                  <a:cubicBezTo>
                    <a:pt x="150052" y="49226"/>
                    <a:pt x="137478" y="46854"/>
                    <a:pt x="134394" y="37246"/>
                  </a:cubicBezTo>
                  <a:lnTo>
                    <a:pt x="126210" y="11743"/>
                  </a:lnTo>
                  <a:cubicBezTo>
                    <a:pt x="122533" y="0"/>
                    <a:pt x="105807" y="0"/>
                    <a:pt x="102012" y="11743"/>
                  </a:cubicBezTo>
                  <a:lnTo>
                    <a:pt x="79712" y="83269"/>
                  </a:lnTo>
                  <a:cubicBezTo>
                    <a:pt x="76034" y="95013"/>
                    <a:pt x="59665" y="95131"/>
                    <a:pt x="55632" y="83507"/>
                  </a:cubicBezTo>
                  <a:lnTo>
                    <a:pt x="49108" y="63342"/>
                  </a:lnTo>
                  <a:cubicBezTo>
                    <a:pt x="45787" y="53734"/>
                    <a:pt x="33213" y="51717"/>
                    <a:pt x="27045" y="59783"/>
                  </a:cubicBezTo>
                  <a:lnTo>
                    <a:pt x="0" y="110196"/>
                  </a:lnTo>
                </a:path>
              </a:pathLst>
            </a:custGeom>
            <a:noFill/>
            <a:ln w="9525" cap="flat" cmpd="sng">
              <a:solidFill>
                <a:srgbClr val="E04A75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46"/>
            <p:cNvSpPr/>
            <p:nvPr/>
          </p:nvSpPr>
          <p:spPr>
            <a:xfrm>
              <a:off x="3931487" y="1018639"/>
              <a:ext cx="1281043" cy="528650"/>
            </a:xfrm>
            <a:custGeom>
              <a:avLst/>
              <a:gdLst/>
              <a:ahLst/>
              <a:cxnLst/>
              <a:rect l="l" t="t" r="r" b="b"/>
              <a:pathLst>
                <a:path w="283260" h="116958" fill="none" extrusionOk="0">
                  <a:moveTo>
                    <a:pt x="283260" y="116957"/>
                  </a:moveTo>
                  <a:lnTo>
                    <a:pt x="261552" y="51480"/>
                  </a:lnTo>
                  <a:cubicBezTo>
                    <a:pt x="256333" y="41754"/>
                    <a:pt x="242099" y="43058"/>
                    <a:pt x="238659" y="53497"/>
                  </a:cubicBezTo>
                  <a:lnTo>
                    <a:pt x="223951" y="97741"/>
                  </a:lnTo>
                  <a:cubicBezTo>
                    <a:pt x="220392" y="108772"/>
                    <a:pt x="204972" y="109484"/>
                    <a:pt x="200464" y="98809"/>
                  </a:cubicBezTo>
                  <a:lnTo>
                    <a:pt x="177334" y="44245"/>
                  </a:lnTo>
                  <a:cubicBezTo>
                    <a:pt x="173775" y="35704"/>
                    <a:pt x="162507" y="33925"/>
                    <a:pt x="156339" y="40805"/>
                  </a:cubicBezTo>
                  <a:lnTo>
                    <a:pt x="156339" y="40805"/>
                  </a:lnTo>
                  <a:cubicBezTo>
                    <a:pt x="149815" y="48159"/>
                    <a:pt x="137834" y="45549"/>
                    <a:pt x="134987" y="36179"/>
                  </a:cubicBezTo>
                  <a:lnTo>
                    <a:pt x="127396" y="11862"/>
                  </a:lnTo>
                  <a:cubicBezTo>
                    <a:pt x="123600" y="0"/>
                    <a:pt x="106994" y="119"/>
                    <a:pt x="103316" y="11862"/>
                  </a:cubicBezTo>
                  <a:lnTo>
                    <a:pt x="79712" y="89319"/>
                  </a:lnTo>
                  <a:cubicBezTo>
                    <a:pt x="76034" y="101181"/>
                    <a:pt x="59072" y="101181"/>
                    <a:pt x="55632" y="89201"/>
                  </a:cubicBezTo>
                  <a:lnTo>
                    <a:pt x="49464" y="68087"/>
                  </a:lnTo>
                  <a:cubicBezTo>
                    <a:pt x="46499" y="58123"/>
                    <a:pt x="33688" y="55751"/>
                    <a:pt x="27401" y="63935"/>
                  </a:cubicBezTo>
                  <a:lnTo>
                    <a:pt x="0" y="116957"/>
                  </a:lnTo>
                </a:path>
              </a:pathLst>
            </a:custGeom>
            <a:noFill/>
            <a:ln w="9525" cap="flat" cmpd="sng">
              <a:solidFill>
                <a:srgbClr val="EC446D"/>
              </a:solidFill>
              <a:prstDash val="solid"/>
              <a:miter lim="11861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6" name="Google Shape;1306;p46"/>
          <p:cNvSpPr/>
          <p:nvPr/>
        </p:nvSpPr>
        <p:spPr>
          <a:xfrm>
            <a:off x="9522461" y="3822245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7" name="Google Shape;1307;p46"/>
          <p:cNvSpPr/>
          <p:nvPr/>
        </p:nvSpPr>
        <p:spPr>
          <a:xfrm>
            <a:off x="9522461" y="3909014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8" name="Google Shape;1308;p46"/>
          <p:cNvSpPr/>
          <p:nvPr/>
        </p:nvSpPr>
        <p:spPr>
          <a:xfrm>
            <a:off x="9609229" y="3822245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46"/>
          <p:cNvSpPr/>
          <p:nvPr/>
        </p:nvSpPr>
        <p:spPr>
          <a:xfrm>
            <a:off x="9609229" y="3909014"/>
            <a:ext cx="52197" cy="521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0" name="Google Shape;1310;p46"/>
          <p:cNvSpPr/>
          <p:nvPr/>
        </p:nvSpPr>
        <p:spPr>
          <a:xfrm>
            <a:off x="9574659" y="4756796"/>
            <a:ext cx="32751" cy="3275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1" name="Google Shape;1311;p46"/>
          <p:cNvSpPr/>
          <p:nvPr/>
        </p:nvSpPr>
        <p:spPr>
          <a:xfrm>
            <a:off x="9574659" y="4843451"/>
            <a:ext cx="32751" cy="3275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2" name="Google Shape;1312;p46"/>
          <p:cNvSpPr/>
          <p:nvPr/>
        </p:nvSpPr>
        <p:spPr>
          <a:xfrm>
            <a:off x="9574649" y="4978028"/>
            <a:ext cx="32700" cy="25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3" name="Google Shape;1313;p46"/>
          <p:cNvSpPr/>
          <p:nvPr/>
        </p:nvSpPr>
        <p:spPr>
          <a:xfrm>
            <a:off x="9574649" y="5045207"/>
            <a:ext cx="32700" cy="255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4" name="Google Shape;1314;p46"/>
          <p:cNvSpPr/>
          <p:nvPr/>
        </p:nvSpPr>
        <p:spPr>
          <a:xfrm>
            <a:off x="9574659" y="5103415"/>
            <a:ext cx="32751" cy="3275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15" name="Google Shape;1315;p46"/>
          <p:cNvGrpSpPr/>
          <p:nvPr/>
        </p:nvGrpSpPr>
        <p:grpSpPr>
          <a:xfrm>
            <a:off x="-15150" y="3501175"/>
            <a:ext cx="9172936" cy="1642312"/>
            <a:chOff x="-15150" y="3501175"/>
            <a:chExt cx="9172936" cy="1642312"/>
          </a:xfrm>
        </p:grpSpPr>
        <p:cxnSp>
          <p:nvCxnSpPr>
            <p:cNvPr id="1316" name="Google Shape;1316;p46"/>
            <p:cNvCxnSpPr/>
            <p:nvPr/>
          </p:nvCxnSpPr>
          <p:spPr>
            <a:xfrm>
              <a:off x="-15150" y="3503275"/>
              <a:ext cx="9172800" cy="0"/>
            </a:xfrm>
            <a:prstGeom prst="straightConnector1">
              <a:avLst/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17" name="Google Shape;1317;p46"/>
            <p:cNvGrpSpPr/>
            <p:nvPr/>
          </p:nvGrpSpPr>
          <p:grpSpPr>
            <a:xfrm>
              <a:off x="-15150" y="3501175"/>
              <a:ext cx="9172936" cy="1642312"/>
              <a:chOff x="-15150" y="3501175"/>
              <a:chExt cx="9172936" cy="1642312"/>
            </a:xfrm>
          </p:grpSpPr>
          <p:cxnSp>
            <p:nvCxnSpPr>
              <p:cNvPr id="1318" name="Google Shape;1318;p46"/>
              <p:cNvCxnSpPr/>
              <p:nvPr/>
            </p:nvCxnSpPr>
            <p:spPr>
              <a:xfrm>
                <a:off x="961650" y="3510900"/>
                <a:ext cx="0" cy="1221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19" name="Google Shape;1319;p46"/>
              <p:cNvCxnSpPr/>
              <p:nvPr/>
            </p:nvCxnSpPr>
            <p:spPr>
              <a:xfrm>
                <a:off x="2068175" y="3510900"/>
                <a:ext cx="0" cy="1221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0" name="Google Shape;1320;p46"/>
              <p:cNvCxnSpPr/>
              <p:nvPr/>
            </p:nvCxnSpPr>
            <p:spPr>
              <a:xfrm>
                <a:off x="961561" y="4174675"/>
                <a:ext cx="10989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1" name="Google Shape;1321;p46"/>
              <p:cNvCxnSpPr/>
              <p:nvPr/>
            </p:nvCxnSpPr>
            <p:spPr>
              <a:xfrm>
                <a:off x="8733286" y="4174675"/>
                <a:ext cx="424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2" name="Google Shape;1322;p46"/>
              <p:cNvCxnSpPr/>
              <p:nvPr/>
            </p:nvCxnSpPr>
            <p:spPr>
              <a:xfrm>
                <a:off x="-15150" y="4731900"/>
                <a:ext cx="9172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3" name="Google Shape;1323;p46"/>
              <p:cNvCxnSpPr/>
              <p:nvPr/>
            </p:nvCxnSpPr>
            <p:spPr>
              <a:xfrm>
                <a:off x="1517575" y="4174125"/>
                <a:ext cx="0" cy="969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4" name="Google Shape;1324;p46"/>
              <p:cNvCxnSpPr/>
              <p:nvPr/>
            </p:nvCxnSpPr>
            <p:spPr>
              <a:xfrm rot="5400000">
                <a:off x="756878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5" name="Google Shape;1325;p46"/>
              <p:cNvCxnSpPr/>
              <p:nvPr/>
            </p:nvCxnSpPr>
            <p:spPr>
              <a:xfrm rot="5400000">
                <a:off x="201825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6" name="Google Shape;1326;p46"/>
              <p:cNvCxnSpPr/>
              <p:nvPr/>
            </p:nvCxnSpPr>
            <p:spPr>
              <a:xfrm rot="5400000">
                <a:off x="1866983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7" name="Google Shape;1327;p46"/>
              <p:cNvCxnSpPr/>
              <p:nvPr/>
            </p:nvCxnSpPr>
            <p:spPr>
              <a:xfrm rot="5400000">
                <a:off x="2422036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8" name="Google Shape;1328;p46"/>
              <p:cNvCxnSpPr/>
              <p:nvPr/>
            </p:nvCxnSpPr>
            <p:spPr>
              <a:xfrm rot="5400000">
                <a:off x="2977088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29" name="Google Shape;1329;p46"/>
              <p:cNvCxnSpPr/>
              <p:nvPr/>
            </p:nvCxnSpPr>
            <p:spPr>
              <a:xfrm rot="5400000">
                <a:off x="3532141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0" name="Google Shape;1330;p46"/>
              <p:cNvCxnSpPr/>
              <p:nvPr/>
            </p:nvCxnSpPr>
            <p:spPr>
              <a:xfrm>
                <a:off x="4292851" y="3501175"/>
                <a:ext cx="0" cy="1642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1" name="Google Shape;1331;p46"/>
              <p:cNvCxnSpPr/>
              <p:nvPr/>
            </p:nvCxnSpPr>
            <p:spPr>
              <a:xfrm rot="5400000">
                <a:off x="4642246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2" name="Google Shape;1332;p46"/>
              <p:cNvCxnSpPr/>
              <p:nvPr/>
            </p:nvCxnSpPr>
            <p:spPr>
              <a:xfrm rot="5400000">
                <a:off x="5197299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3" name="Google Shape;1333;p46"/>
              <p:cNvCxnSpPr/>
              <p:nvPr/>
            </p:nvCxnSpPr>
            <p:spPr>
              <a:xfrm>
                <a:off x="5958000" y="4739550"/>
                <a:ext cx="0" cy="403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4" name="Google Shape;1334;p46"/>
              <p:cNvCxnSpPr/>
              <p:nvPr/>
            </p:nvCxnSpPr>
            <p:spPr>
              <a:xfrm rot="5400000">
                <a:off x="6307404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5" name="Google Shape;1335;p46"/>
              <p:cNvCxnSpPr/>
              <p:nvPr/>
            </p:nvCxnSpPr>
            <p:spPr>
              <a:xfrm rot="5400000">
                <a:off x="6862457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6" name="Google Shape;1336;p46"/>
              <p:cNvCxnSpPr/>
              <p:nvPr/>
            </p:nvCxnSpPr>
            <p:spPr>
              <a:xfrm rot="5400000">
                <a:off x="6802075" y="4322387"/>
                <a:ext cx="16422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7" name="Google Shape;1337;p46"/>
              <p:cNvCxnSpPr/>
              <p:nvPr/>
            </p:nvCxnSpPr>
            <p:spPr>
              <a:xfrm rot="5400000">
                <a:off x="7972562" y="4937550"/>
                <a:ext cx="41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38" name="Google Shape;1338;p46"/>
              <p:cNvCxnSpPr/>
              <p:nvPr/>
            </p:nvCxnSpPr>
            <p:spPr>
              <a:xfrm>
                <a:off x="8733275" y="3514970"/>
                <a:ext cx="0" cy="1628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339" name="Google Shape;1339;p46"/>
          <p:cNvGrpSpPr/>
          <p:nvPr/>
        </p:nvGrpSpPr>
        <p:grpSpPr>
          <a:xfrm>
            <a:off x="1016100" y="4225950"/>
            <a:ext cx="441600" cy="441600"/>
            <a:chOff x="1016100" y="4225950"/>
            <a:chExt cx="441600" cy="441600"/>
          </a:xfrm>
        </p:grpSpPr>
        <p:sp>
          <p:nvSpPr>
            <p:cNvPr id="1340" name="Google Shape;1340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2" name="Google Shape;1342;p46"/>
          <p:cNvGrpSpPr/>
          <p:nvPr/>
        </p:nvGrpSpPr>
        <p:grpSpPr>
          <a:xfrm>
            <a:off x="1565550" y="4225950"/>
            <a:ext cx="441600" cy="441600"/>
            <a:chOff x="1016100" y="4225950"/>
            <a:chExt cx="441600" cy="441600"/>
          </a:xfrm>
        </p:grpSpPr>
        <p:sp>
          <p:nvSpPr>
            <p:cNvPr id="1343" name="Google Shape;1343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5" name="Google Shape;1345;p46"/>
          <p:cNvGrpSpPr/>
          <p:nvPr/>
        </p:nvGrpSpPr>
        <p:grpSpPr>
          <a:xfrm>
            <a:off x="1016100" y="4769975"/>
            <a:ext cx="441600" cy="441600"/>
            <a:chOff x="1016100" y="4225950"/>
            <a:chExt cx="441600" cy="441600"/>
          </a:xfrm>
        </p:grpSpPr>
        <p:sp>
          <p:nvSpPr>
            <p:cNvPr id="1346" name="Google Shape;1346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8" name="Google Shape;1348;p46"/>
          <p:cNvGrpSpPr/>
          <p:nvPr/>
        </p:nvGrpSpPr>
        <p:grpSpPr>
          <a:xfrm>
            <a:off x="1565550" y="4769975"/>
            <a:ext cx="441600" cy="441600"/>
            <a:chOff x="1016100" y="4225950"/>
            <a:chExt cx="441600" cy="441600"/>
          </a:xfrm>
        </p:grpSpPr>
        <p:sp>
          <p:nvSpPr>
            <p:cNvPr id="1349" name="Google Shape;1349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1" name="Google Shape;1351;p46"/>
          <p:cNvGrpSpPr/>
          <p:nvPr/>
        </p:nvGrpSpPr>
        <p:grpSpPr>
          <a:xfrm>
            <a:off x="4573435" y="3848591"/>
            <a:ext cx="562554" cy="562554"/>
            <a:chOff x="1016100" y="4225950"/>
            <a:chExt cx="441600" cy="441600"/>
          </a:xfrm>
        </p:grpSpPr>
        <p:sp>
          <p:nvSpPr>
            <p:cNvPr id="1352" name="Google Shape;1352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4" name="Google Shape;1354;p46"/>
          <p:cNvGrpSpPr/>
          <p:nvPr/>
        </p:nvGrpSpPr>
        <p:grpSpPr>
          <a:xfrm>
            <a:off x="8777175" y="4225950"/>
            <a:ext cx="441600" cy="441600"/>
            <a:chOff x="1016100" y="4225950"/>
            <a:chExt cx="441600" cy="441600"/>
          </a:xfrm>
        </p:grpSpPr>
        <p:sp>
          <p:nvSpPr>
            <p:cNvPr id="1355" name="Google Shape;1355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7" name="Google Shape;1357;p46"/>
          <p:cNvGrpSpPr/>
          <p:nvPr/>
        </p:nvGrpSpPr>
        <p:grpSpPr>
          <a:xfrm>
            <a:off x="8777175" y="3627550"/>
            <a:ext cx="441600" cy="441600"/>
            <a:chOff x="1016100" y="4225950"/>
            <a:chExt cx="441600" cy="441600"/>
          </a:xfrm>
        </p:grpSpPr>
        <p:sp>
          <p:nvSpPr>
            <p:cNvPr id="1358" name="Google Shape;1358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60" name="Google Shape;1360;p46"/>
          <p:cNvCxnSpPr/>
          <p:nvPr/>
        </p:nvCxnSpPr>
        <p:spPr>
          <a:xfrm rot="5400000">
            <a:off x="4579825" y="4322387"/>
            <a:ext cx="16422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61" name="Google Shape;1361;p46"/>
          <p:cNvCxnSpPr/>
          <p:nvPr/>
        </p:nvCxnSpPr>
        <p:spPr>
          <a:xfrm rot="5400000">
            <a:off x="5695550" y="4322387"/>
            <a:ext cx="16422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62" name="Google Shape;1362;p46"/>
          <p:cNvGrpSpPr/>
          <p:nvPr/>
        </p:nvGrpSpPr>
        <p:grpSpPr>
          <a:xfrm>
            <a:off x="5677510" y="3848591"/>
            <a:ext cx="562554" cy="562554"/>
            <a:chOff x="1016100" y="4225950"/>
            <a:chExt cx="441600" cy="441600"/>
          </a:xfrm>
        </p:grpSpPr>
        <p:sp>
          <p:nvSpPr>
            <p:cNvPr id="1363" name="Google Shape;1363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5" name="Google Shape;1365;p46"/>
          <p:cNvGrpSpPr/>
          <p:nvPr/>
        </p:nvGrpSpPr>
        <p:grpSpPr>
          <a:xfrm>
            <a:off x="6807772" y="3848591"/>
            <a:ext cx="562554" cy="562554"/>
            <a:chOff x="1016100" y="4225950"/>
            <a:chExt cx="441600" cy="441600"/>
          </a:xfrm>
        </p:grpSpPr>
        <p:sp>
          <p:nvSpPr>
            <p:cNvPr id="1366" name="Google Shape;1366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8" name="Google Shape;1368;p46"/>
          <p:cNvGrpSpPr/>
          <p:nvPr/>
        </p:nvGrpSpPr>
        <p:grpSpPr>
          <a:xfrm>
            <a:off x="7897297" y="3848591"/>
            <a:ext cx="562554" cy="562554"/>
            <a:chOff x="1016100" y="4225950"/>
            <a:chExt cx="441600" cy="441600"/>
          </a:xfrm>
        </p:grpSpPr>
        <p:sp>
          <p:nvSpPr>
            <p:cNvPr id="1369" name="Google Shape;1369;p46"/>
            <p:cNvSpPr/>
            <p:nvPr/>
          </p:nvSpPr>
          <p:spPr>
            <a:xfrm>
              <a:off x="1016100" y="4225950"/>
              <a:ext cx="441600" cy="4416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46"/>
            <p:cNvSpPr/>
            <p:nvPr/>
          </p:nvSpPr>
          <p:spPr>
            <a:xfrm>
              <a:off x="1077175" y="4287025"/>
              <a:ext cx="319500" cy="319500"/>
            </a:xfrm>
            <a:prstGeom prst="ellipse">
              <a:avLst/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47"/>
          <p:cNvSpPr/>
          <p:nvPr/>
        </p:nvSpPr>
        <p:spPr>
          <a:xfrm>
            <a:off x="1995055" y="1189700"/>
            <a:ext cx="2200200" cy="3387900"/>
          </a:xfrm>
          <a:prstGeom prst="rect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7" name="Google Shape;1377;p47"/>
          <p:cNvSpPr/>
          <p:nvPr/>
        </p:nvSpPr>
        <p:spPr>
          <a:xfrm>
            <a:off x="5533526" y="1189700"/>
            <a:ext cx="2200200" cy="3387900"/>
          </a:xfrm>
          <a:prstGeom prst="rect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4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EL EQUIPO</a:t>
            </a:r>
            <a:endParaRPr dirty="0"/>
          </a:p>
        </p:txBody>
      </p:sp>
      <p:sp>
        <p:nvSpPr>
          <p:cNvPr id="1379" name="Google Shape;1379;p47"/>
          <p:cNvSpPr txBox="1">
            <a:spLocks noGrp="1"/>
          </p:cNvSpPr>
          <p:nvPr>
            <p:ph type="subTitle" idx="1"/>
          </p:nvPr>
        </p:nvSpPr>
        <p:spPr>
          <a:xfrm>
            <a:off x="2070805" y="3590650"/>
            <a:ext cx="2048700" cy="702300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ES" dirty="0"/>
              <a:t>Co–</a:t>
            </a:r>
            <a:r>
              <a:rPr lang="es-ES" dirty="0" err="1"/>
              <a:t>founder</a:t>
            </a:r>
            <a:r>
              <a:rPr lang="es-ES" dirty="0"/>
              <a:t>, Estratega de comunicaciones</a:t>
            </a:r>
            <a:endParaRPr dirty="0"/>
          </a:p>
        </p:txBody>
      </p:sp>
      <p:sp>
        <p:nvSpPr>
          <p:cNvPr id="1380" name="Google Shape;1380;p47"/>
          <p:cNvSpPr txBox="1">
            <a:spLocks noGrp="1"/>
          </p:cNvSpPr>
          <p:nvPr>
            <p:ph type="title" idx="2"/>
          </p:nvPr>
        </p:nvSpPr>
        <p:spPr>
          <a:xfrm>
            <a:off x="2352355" y="2868515"/>
            <a:ext cx="14856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Laura Clavijo</a:t>
            </a:r>
            <a:endParaRPr dirty="0"/>
          </a:p>
        </p:txBody>
      </p:sp>
      <p:sp>
        <p:nvSpPr>
          <p:cNvPr id="1383" name="Google Shape;1383;p47"/>
          <p:cNvSpPr txBox="1">
            <a:spLocks noGrp="1"/>
          </p:cNvSpPr>
          <p:nvPr>
            <p:ph type="title" idx="5"/>
          </p:nvPr>
        </p:nvSpPr>
        <p:spPr>
          <a:xfrm>
            <a:off x="5890826" y="2868517"/>
            <a:ext cx="157323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Andrés Clavijo</a:t>
            </a:r>
            <a:endParaRPr dirty="0"/>
          </a:p>
        </p:txBody>
      </p:sp>
      <p:sp>
        <p:nvSpPr>
          <p:cNvPr id="1384" name="Google Shape;1384;p47"/>
          <p:cNvSpPr txBox="1">
            <a:spLocks noGrp="1"/>
          </p:cNvSpPr>
          <p:nvPr>
            <p:ph type="subTitle" idx="6"/>
          </p:nvPr>
        </p:nvSpPr>
        <p:spPr>
          <a:xfrm>
            <a:off x="5609276" y="3590650"/>
            <a:ext cx="2048700" cy="702300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dirty="0"/>
              <a:t>Co–</a:t>
            </a:r>
            <a:r>
              <a:rPr lang="es-CO" dirty="0" err="1"/>
              <a:t>founder</a:t>
            </a:r>
            <a:r>
              <a:rPr lang="es-CO" dirty="0"/>
              <a:t>, Estratega administrativo</a:t>
            </a:r>
            <a:endParaRPr dirty="0"/>
          </a:p>
        </p:txBody>
      </p:sp>
      <p:cxnSp>
        <p:nvCxnSpPr>
          <p:cNvPr id="1385" name="Google Shape;1385;p47"/>
          <p:cNvCxnSpPr>
            <a:stCxn id="1386" idx="1"/>
          </p:cNvCxnSpPr>
          <p:nvPr/>
        </p:nvCxnSpPr>
        <p:spPr>
          <a:xfrm rot="10800000">
            <a:off x="713175" y="785525"/>
            <a:ext cx="2951400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87" name="Google Shape;1387;p47"/>
          <p:cNvCxnSpPr>
            <a:endCxn id="1388" idx="3"/>
          </p:cNvCxnSpPr>
          <p:nvPr/>
        </p:nvCxnSpPr>
        <p:spPr>
          <a:xfrm rot="10800000">
            <a:off x="5473625" y="785525"/>
            <a:ext cx="2955900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89" name="Google Shape;1389;p47"/>
          <p:cNvCxnSpPr/>
          <p:nvPr/>
        </p:nvCxnSpPr>
        <p:spPr>
          <a:xfrm>
            <a:off x="1994030" y="3337825"/>
            <a:ext cx="22011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1" name="Google Shape;1391;p47"/>
          <p:cNvCxnSpPr/>
          <p:nvPr/>
        </p:nvCxnSpPr>
        <p:spPr>
          <a:xfrm>
            <a:off x="5533526" y="3337825"/>
            <a:ext cx="2199600" cy="0"/>
          </a:xfrm>
          <a:prstGeom prst="straightConnector1">
            <a:avLst/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agen 5">
            <a:extLst>
              <a:ext uri="{FF2B5EF4-FFF2-40B4-BE49-F238E27FC236}">
                <a16:creationId xmlns:a16="http://schemas.microsoft.com/office/drawing/2014/main" id="{9DE8BAA5-AA3F-43C0-B0B3-7B3E90B62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606" y="1317501"/>
            <a:ext cx="1546942" cy="15125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1E5BA7D-5322-4E31-819F-A7D171F18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826" y="1338536"/>
            <a:ext cx="1485600" cy="14264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1" name="Google Shape;1281;p45"/>
          <p:cNvGrpSpPr/>
          <p:nvPr/>
        </p:nvGrpSpPr>
        <p:grpSpPr>
          <a:xfrm>
            <a:off x="2242350" y="796350"/>
            <a:ext cx="4659300" cy="1440300"/>
            <a:chOff x="2674375" y="1018700"/>
            <a:chExt cx="4659300" cy="1440300"/>
          </a:xfrm>
        </p:grpSpPr>
        <p:sp>
          <p:nvSpPr>
            <p:cNvPr id="1282" name="Google Shape;1282;p45"/>
            <p:cNvSpPr/>
            <p:nvPr/>
          </p:nvSpPr>
          <p:spPr>
            <a:xfrm>
              <a:off x="2674375" y="1018700"/>
              <a:ext cx="1234500" cy="1440300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5"/>
            <p:cNvSpPr/>
            <p:nvPr/>
          </p:nvSpPr>
          <p:spPr>
            <a:xfrm>
              <a:off x="3908875" y="1018700"/>
              <a:ext cx="3424800" cy="1440300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84" name="Google Shape;1284;p45"/>
            <p:cNvCxnSpPr>
              <a:stCxn id="1283" idx="1"/>
              <a:endCxn id="1283" idx="3"/>
            </p:cNvCxnSpPr>
            <p:nvPr/>
          </p:nvCxnSpPr>
          <p:spPr>
            <a:xfrm>
              <a:off x="3908875" y="1738850"/>
              <a:ext cx="3424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5" name="Google Shape;1285;p45"/>
          <p:cNvSpPr txBox="1">
            <a:spLocks noGrp="1"/>
          </p:cNvSpPr>
          <p:nvPr>
            <p:ph type="title"/>
          </p:nvPr>
        </p:nvSpPr>
        <p:spPr>
          <a:xfrm>
            <a:off x="2521350" y="876000"/>
            <a:ext cx="676500" cy="12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1286" name="Google Shape;1286;p45"/>
          <p:cNvSpPr txBox="1">
            <a:spLocks noGrp="1"/>
          </p:cNvSpPr>
          <p:nvPr>
            <p:ph type="title" idx="2"/>
          </p:nvPr>
        </p:nvSpPr>
        <p:spPr>
          <a:xfrm>
            <a:off x="3795299" y="977091"/>
            <a:ext cx="3030803" cy="43227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Problema</a:t>
            </a:r>
            <a:r>
              <a:rPr lang="en" dirty="0"/>
              <a:t> vs </a:t>
            </a:r>
            <a:r>
              <a:rPr lang="en" dirty="0" err="1"/>
              <a:t>solución</a:t>
            </a:r>
            <a:endParaRPr dirty="0"/>
          </a:p>
        </p:txBody>
      </p:sp>
      <p:sp>
        <p:nvSpPr>
          <p:cNvPr id="1287" name="Google Shape;1287;p45"/>
          <p:cNvSpPr txBox="1">
            <a:spLocks noGrp="1"/>
          </p:cNvSpPr>
          <p:nvPr>
            <p:ph type="subTitle" idx="1"/>
          </p:nvPr>
        </p:nvSpPr>
        <p:spPr>
          <a:xfrm>
            <a:off x="4072049" y="1608614"/>
            <a:ext cx="2234401" cy="510600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¿</a:t>
            </a:r>
            <a:r>
              <a:rPr lang="es-CO" dirty="0"/>
              <a:t>Qué está sucediendo y como apoyamos?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Google Shape;1456;p48"/>
          <p:cNvSpPr txBox="1">
            <a:spLocks noGrp="1"/>
          </p:cNvSpPr>
          <p:nvPr>
            <p:ph type="title"/>
          </p:nvPr>
        </p:nvSpPr>
        <p:spPr>
          <a:xfrm>
            <a:off x="962437" y="3284310"/>
            <a:ext cx="221989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PROBLEMA</a:t>
            </a:r>
            <a:endParaRPr sz="4400" dirty="0"/>
          </a:p>
        </p:txBody>
      </p:sp>
      <p:sp>
        <p:nvSpPr>
          <p:cNvPr id="1457" name="Google Shape;1457;p48"/>
          <p:cNvSpPr txBox="1">
            <a:spLocks noGrp="1"/>
          </p:cNvSpPr>
          <p:nvPr>
            <p:ph type="subTitle" idx="1"/>
          </p:nvPr>
        </p:nvSpPr>
        <p:spPr>
          <a:xfrm>
            <a:off x="4238784" y="1392806"/>
            <a:ext cx="4604050" cy="25366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dirty="0"/>
              <a:t>Las ESALES tienen distintas necesidades de comunicación en comparación con otras empresas e industrias, pero en el mercado de las agencias de comunicación, las estrategias se enfocan en la venta de productos y servicios. Por lo tanto, y de acuerdo con nuestra experiencia, han encontrado obstáculos para construir estrategias que cumplan con sus expectativas.</a:t>
            </a:r>
            <a:endParaRPr dirty="0"/>
          </a:p>
        </p:txBody>
      </p:sp>
      <p:sp>
        <p:nvSpPr>
          <p:cNvPr id="1460" name="Google Shape;1460;p48"/>
          <p:cNvSpPr/>
          <p:nvPr/>
        </p:nvSpPr>
        <p:spPr>
          <a:xfrm>
            <a:off x="4800252" y="295040"/>
            <a:ext cx="4683900" cy="6318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488C501A-59BD-9943-AC11-EAE3BB334F48}"/>
              </a:ext>
            </a:extLst>
          </p:cNvPr>
          <p:cNvGrpSpPr/>
          <p:nvPr/>
        </p:nvGrpSpPr>
        <p:grpSpPr>
          <a:xfrm>
            <a:off x="193948" y="982987"/>
            <a:ext cx="3516608" cy="3548381"/>
            <a:chOff x="710487" y="2250315"/>
            <a:chExt cx="1785488" cy="1784500"/>
          </a:xfrm>
        </p:grpSpPr>
        <p:sp>
          <p:nvSpPr>
            <p:cNvPr id="97" name="Google Shape;1250;p43">
              <a:extLst>
                <a:ext uri="{FF2B5EF4-FFF2-40B4-BE49-F238E27FC236}">
                  <a16:creationId xmlns:a16="http://schemas.microsoft.com/office/drawing/2014/main" id="{BCBF18F9-2C0C-FB4D-A17C-8622AC1A2C77}"/>
                </a:ext>
              </a:extLst>
            </p:cNvPr>
            <p:cNvSpPr/>
            <p:nvPr/>
          </p:nvSpPr>
          <p:spPr>
            <a:xfrm>
              <a:off x="832475" y="2371315"/>
              <a:ext cx="1663500" cy="1663500"/>
            </a:xfrm>
            <a:prstGeom prst="arc">
              <a:avLst>
                <a:gd name="adj1" fmla="val 10798967"/>
                <a:gd name="adj2" fmla="val 0"/>
              </a:avLst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251;p43">
              <a:extLst>
                <a:ext uri="{FF2B5EF4-FFF2-40B4-BE49-F238E27FC236}">
                  <a16:creationId xmlns:a16="http://schemas.microsoft.com/office/drawing/2014/main" id="{ECCC735D-7436-174A-8631-A89EB4927E26}"/>
                </a:ext>
              </a:extLst>
            </p:cNvPr>
            <p:cNvSpPr/>
            <p:nvPr/>
          </p:nvSpPr>
          <p:spPr>
            <a:xfrm>
              <a:off x="710487" y="2371315"/>
              <a:ext cx="1663500" cy="1663500"/>
            </a:xfrm>
            <a:prstGeom prst="arc">
              <a:avLst>
                <a:gd name="adj1" fmla="val 19141207"/>
                <a:gd name="adj2" fmla="val 0"/>
              </a:avLst>
            </a:prstGeom>
            <a:noFill/>
            <a:ln w="19050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7D51A08B-44B4-0341-8BCE-92E4A9812408}"/>
                </a:ext>
              </a:extLst>
            </p:cNvPr>
            <p:cNvGrpSpPr/>
            <p:nvPr/>
          </p:nvGrpSpPr>
          <p:grpSpPr>
            <a:xfrm>
              <a:off x="961925" y="2250315"/>
              <a:ext cx="702300" cy="1022525"/>
              <a:chOff x="961925" y="2250315"/>
              <a:chExt cx="702300" cy="1022525"/>
            </a:xfrm>
          </p:grpSpPr>
          <p:cxnSp>
            <p:nvCxnSpPr>
              <p:cNvPr id="99" name="Google Shape;1252;p43">
                <a:extLst>
                  <a:ext uri="{FF2B5EF4-FFF2-40B4-BE49-F238E27FC236}">
                    <a16:creationId xmlns:a16="http://schemas.microsoft.com/office/drawing/2014/main" id="{9A67CADD-A7DE-F54B-8CCF-48F224563CFB}"/>
                  </a:ext>
                </a:extLst>
              </p:cNvPr>
              <p:cNvCxnSpPr/>
              <p:nvPr/>
            </p:nvCxnSpPr>
            <p:spPr>
              <a:xfrm rot="10800000">
                <a:off x="961925" y="2570540"/>
                <a:ext cx="702300" cy="7023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FFFFFF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  <p:cxnSp>
            <p:nvCxnSpPr>
              <p:cNvPr id="100" name="Google Shape;1253;p43">
                <a:extLst>
                  <a:ext uri="{FF2B5EF4-FFF2-40B4-BE49-F238E27FC236}">
                    <a16:creationId xmlns:a16="http://schemas.microsoft.com/office/drawing/2014/main" id="{21B316EB-4391-2348-977D-6643C68DE1AA}"/>
                  </a:ext>
                </a:extLst>
              </p:cNvPr>
              <p:cNvCxnSpPr/>
              <p:nvPr/>
            </p:nvCxnSpPr>
            <p:spPr>
              <a:xfrm>
                <a:off x="1664225" y="2250315"/>
                <a:ext cx="0" cy="2061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8875B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49"/>
          <p:cNvSpPr txBox="1">
            <a:spLocks noGrp="1"/>
          </p:cNvSpPr>
          <p:nvPr>
            <p:ph type="title"/>
          </p:nvPr>
        </p:nvSpPr>
        <p:spPr>
          <a:xfrm>
            <a:off x="5981034" y="3091992"/>
            <a:ext cx="222243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SOLUCIÓN</a:t>
            </a:r>
            <a:endParaRPr sz="4400" dirty="0"/>
          </a:p>
        </p:txBody>
      </p:sp>
      <p:sp>
        <p:nvSpPr>
          <p:cNvPr id="1473" name="Google Shape;1473;p49"/>
          <p:cNvSpPr txBox="1">
            <a:spLocks noGrp="1"/>
          </p:cNvSpPr>
          <p:nvPr>
            <p:ph type="subTitle" idx="1"/>
          </p:nvPr>
        </p:nvSpPr>
        <p:spPr>
          <a:xfrm>
            <a:off x="455434" y="1351453"/>
            <a:ext cx="4549697" cy="28328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s-ES" dirty="0"/>
              <a:t>Hemos diseñado una agencia de comunicaciones boutique orientada a las necesidades de las ESALES, en la que van a poder encontrar un aliado que los entienda, los traduzca y los posicione en términos de comunicaciones y reputación. </a:t>
            </a:r>
          </a:p>
          <a:p>
            <a:pPr marL="0" lvl="0" indent="0"/>
            <a:endParaRPr lang="es-ES" dirty="0"/>
          </a:p>
          <a:p>
            <a:pPr marL="0" lvl="0" indent="0"/>
            <a:r>
              <a:rPr lang="es-ES" dirty="0"/>
              <a:t>Así mismo, buscamos que las ESALES se conviertan en socios para licitaciones públicas y convocatorias de cooperación internacional. </a:t>
            </a:r>
            <a:endParaRPr dirty="0"/>
          </a:p>
        </p:txBody>
      </p:sp>
      <p:sp>
        <p:nvSpPr>
          <p:cNvPr id="1530" name="Google Shape;1530;p49"/>
          <p:cNvSpPr/>
          <p:nvPr/>
        </p:nvSpPr>
        <p:spPr>
          <a:xfrm>
            <a:off x="607837" y="308666"/>
            <a:ext cx="3606300" cy="6318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1531" name="Google Shape;1531;p49"/>
          <p:cNvCxnSpPr/>
          <p:nvPr/>
        </p:nvCxnSpPr>
        <p:spPr>
          <a:xfrm>
            <a:off x="37923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D3507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2" name="Google Shape;1532;p49"/>
          <p:cNvCxnSpPr/>
          <p:nvPr/>
        </p:nvCxnSpPr>
        <p:spPr>
          <a:xfrm>
            <a:off x="30303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C7568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3" name="Google Shape;1533;p49"/>
          <p:cNvCxnSpPr/>
          <p:nvPr/>
        </p:nvCxnSpPr>
        <p:spPr>
          <a:xfrm>
            <a:off x="22683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BA5C8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4" name="Google Shape;1534;p49"/>
          <p:cNvCxnSpPr/>
          <p:nvPr/>
        </p:nvCxnSpPr>
        <p:spPr>
          <a:xfrm>
            <a:off x="15063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AE639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5" name="Google Shape;1535;p49"/>
          <p:cNvCxnSpPr/>
          <p:nvPr/>
        </p:nvCxnSpPr>
        <p:spPr>
          <a:xfrm>
            <a:off x="7443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A1699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6" name="Google Shape;1536;p49"/>
          <p:cNvCxnSpPr/>
          <p:nvPr/>
        </p:nvCxnSpPr>
        <p:spPr>
          <a:xfrm>
            <a:off x="-176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956FA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7" name="Google Shape;1537;p49"/>
          <p:cNvCxnSpPr/>
          <p:nvPr/>
        </p:nvCxnSpPr>
        <p:spPr>
          <a:xfrm>
            <a:off x="53163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8" name="Google Shape;1538;p49"/>
          <p:cNvCxnSpPr/>
          <p:nvPr/>
        </p:nvCxnSpPr>
        <p:spPr>
          <a:xfrm>
            <a:off x="455435" y="457316"/>
            <a:ext cx="0" cy="334500"/>
          </a:xfrm>
          <a:prstGeom prst="straightConnector1">
            <a:avLst/>
          </a:prstGeom>
          <a:noFill/>
          <a:ln w="9525" cap="flat" cmpd="sng">
            <a:solidFill>
              <a:srgbClr val="E04A75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1" name="Grupo 80">
            <a:extLst>
              <a:ext uri="{FF2B5EF4-FFF2-40B4-BE49-F238E27FC236}">
                <a16:creationId xmlns:a16="http://schemas.microsoft.com/office/drawing/2014/main" id="{4B620151-63C6-E340-9C31-EE989594CFCC}"/>
              </a:ext>
            </a:extLst>
          </p:cNvPr>
          <p:cNvGrpSpPr/>
          <p:nvPr/>
        </p:nvGrpSpPr>
        <p:grpSpPr>
          <a:xfrm>
            <a:off x="5078093" y="892340"/>
            <a:ext cx="3754123" cy="3735808"/>
            <a:chOff x="6640224" y="2250315"/>
            <a:chExt cx="1793249" cy="1784500"/>
          </a:xfrm>
        </p:grpSpPr>
        <p:sp>
          <p:nvSpPr>
            <p:cNvPr id="82" name="Google Shape;1239;p43">
              <a:extLst>
                <a:ext uri="{FF2B5EF4-FFF2-40B4-BE49-F238E27FC236}">
                  <a16:creationId xmlns:a16="http://schemas.microsoft.com/office/drawing/2014/main" id="{46334E6D-D83B-F74E-89B6-77CA0C7167AF}"/>
                </a:ext>
              </a:extLst>
            </p:cNvPr>
            <p:cNvSpPr/>
            <p:nvPr/>
          </p:nvSpPr>
          <p:spPr>
            <a:xfrm>
              <a:off x="6762212" y="2371315"/>
              <a:ext cx="1663500" cy="1663500"/>
            </a:xfrm>
            <a:prstGeom prst="arc">
              <a:avLst>
                <a:gd name="adj1" fmla="val 10798966"/>
                <a:gd name="adj2" fmla="val 0"/>
              </a:avLst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240;p43">
              <a:extLst>
                <a:ext uri="{FF2B5EF4-FFF2-40B4-BE49-F238E27FC236}">
                  <a16:creationId xmlns:a16="http://schemas.microsoft.com/office/drawing/2014/main" id="{FA2AD76A-BC9A-1B4E-99AA-DC6690CEB9A9}"/>
                </a:ext>
              </a:extLst>
            </p:cNvPr>
            <p:cNvSpPr/>
            <p:nvPr/>
          </p:nvSpPr>
          <p:spPr>
            <a:xfrm>
              <a:off x="6640224" y="2371315"/>
              <a:ext cx="1663500" cy="1663500"/>
            </a:xfrm>
            <a:prstGeom prst="arc">
              <a:avLst>
                <a:gd name="adj1" fmla="val 19141207"/>
                <a:gd name="adj2" fmla="val 0"/>
              </a:avLst>
            </a:prstGeom>
            <a:noFill/>
            <a:ln w="19050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4" name="Google Shape;1241;p43">
              <a:extLst>
                <a:ext uri="{FF2B5EF4-FFF2-40B4-BE49-F238E27FC236}">
                  <a16:creationId xmlns:a16="http://schemas.microsoft.com/office/drawing/2014/main" id="{CC406981-90B4-AD40-9414-D5FC8ACD38AC}"/>
                </a:ext>
              </a:extLst>
            </p:cNvPr>
            <p:cNvCxnSpPr/>
            <p:nvPr/>
          </p:nvCxnSpPr>
          <p:spPr>
            <a:xfrm>
              <a:off x="7593962" y="2250315"/>
              <a:ext cx="0" cy="206100"/>
            </a:xfrm>
            <a:prstGeom prst="straightConnector1">
              <a:avLst/>
            </a:prstGeom>
            <a:noFill/>
            <a:ln w="19050" cap="flat" cmpd="sng">
              <a:solidFill>
                <a:srgbClr val="8875B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1242;p43">
              <a:extLst>
                <a:ext uri="{FF2B5EF4-FFF2-40B4-BE49-F238E27FC236}">
                  <a16:creationId xmlns:a16="http://schemas.microsoft.com/office/drawing/2014/main" id="{8C0F4064-C440-234B-808D-4268D246AE28}"/>
                </a:ext>
              </a:extLst>
            </p:cNvPr>
            <p:cNvCxnSpPr/>
            <p:nvPr/>
          </p:nvCxnSpPr>
          <p:spPr>
            <a:xfrm>
              <a:off x="7552673" y="3244153"/>
              <a:ext cx="880800" cy="0"/>
            </a:xfrm>
            <a:prstGeom prst="straightConnector1">
              <a:avLst/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7" name="Google Shape;2737;p68"/>
          <p:cNvGrpSpPr/>
          <p:nvPr/>
        </p:nvGrpSpPr>
        <p:grpSpPr>
          <a:xfrm flipH="1">
            <a:off x="2242350" y="796350"/>
            <a:ext cx="4659300" cy="1440300"/>
            <a:chOff x="2674375" y="1018700"/>
            <a:chExt cx="4659300" cy="1440300"/>
          </a:xfrm>
        </p:grpSpPr>
        <p:sp>
          <p:nvSpPr>
            <p:cNvPr id="2738" name="Google Shape;2738;p68"/>
            <p:cNvSpPr/>
            <p:nvPr/>
          </p:nvSpPr>
          <p:spPr>
            <a:xfrm>
              <a:off x="2674375" y="1018700"/>
              <a:ext cx="1234500" cy="1440300"/>
            </a:xfrm>
            <a:prstGeom prst="rect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68"/>
            <p:cNvSpPr/>
            <p:nvPr/>
          </p:nvSpPr>
          <p:spPr>
            <a:xfrm>
              <a:off x="3908875" y="1018700"/>
              <a:ext cx="3424800" cy="1440300"/>
            </a:xfrm>
            <a:prstGeom prst="rect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40" name="Google Shape;2740;p68"/>
            <p:cNvCxnSpPr>
              <a:stCxn id="2739" idx="1"/>
              <a:endCxn id="2739" idx="3"/>
            </p:cNvCxnSpPr>
            <p:nvPr/>
          </p:nvCxnSpPr>
          <p:spPr>
            <a:xfrm>
              <a:off x="3908875" y="1738850"/>
              <a:ext cx="3424800" cy="0"/>
            </a:xfrm>
            <a:prstGeom prst="straightConnector1">
              <a:avLst/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41" name="Google Shape;2741;p68"/>
          <p:cNvSpPr txBox="1">
            <a:spLocks noGrp="1"/>
          </p:cNvSpPr>
          <p:nvPr>
            <p:ph type="title"/>
          </p:nvPr>
        </p:nvSpPr>
        <p:spPr>
          <a:xfrm flipH="1">
            <a:off x="5918100" y="876000"/>
            <a:ext cx="676500" cy="12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742" name="Google Shape;2742;p68"/>
          <p:cNvSpPr txBox="1">
            <a:spLocks noGrp="1"/>
          </p:cNvSpPr>
          <p:nvPr>
            <p:ph type="title" idx="2"/>
          </p:nvPr>
        </p:nvSpPr>
        <p:spPr>
          <a:xfrm flipH="1">
            <a:off x="2181726" y="977092"/>
            <a:ext cx="3138924" cy="3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Análisis del mercado</a:t>
            </a:r>
            <a:endParaRPr dirty="0"/>
          </a:p>
        </p:txBody>
      </p:sp>
      <p:sp>
        <p:nvSpPr>
          <p:cNvPr id="2743" name="Google Shape;2743;p68"/>
          <p:cNvSpPr txBox="1">
            <a:spLocks noGrp="1"/>
          </p:cNvSpPr>
          <p:nvPr>
            <p:ph type="subTitle" idx="1"/>
          </p:nvPr>
        </p:nvSpPr>
        <p:spPr>
          <a:xfrm flipH="1">
            <a:off x="2739492" y="1623633"/>
            <a:ext cx="2575800" cy="510600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CO" dirty="0"/>
              <a:t>¿Por qué las ESALES?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7" name="Google Shape;2227;p6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CURIOSIDADES DEL MERCADO</a:t>
            </a:r>
            <a:endParaRPr dirty="0"/>
          </a:p>
        </p:txBody>
      </p:sp>
      <p:cxnSp>
        <p:nvCxnSpPr>
          <p:cNvPr id="2228" name="Google Shape;2228;p60"/>
          <p:cNvCxnSpPr>
            <a:cxnSpLocks/>
          </p:cNvCxnSpPr>
          <p:nvPr/>
        </p:nvCxnSpPr>
        <p:spPr>
          <a:xfrm flipH="1">
            <a:off x="713150" y="785525"/>
            <a:ext cx="1838664" cy="0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9" name="Google Shape;2229;p60"/>
          <p:cNvCxnSpPr>
            <a:cxnSpLocks/>
          </p:cNvCxnSpPr>
          <p:nvPr/>
        </p:nvCxnSpPr>
        <p:spPr>
          <a:xfrm flipH="1" flipV="1">
            <a:off x="6592188" y="775493"/>
            <a:ext cx="1837338" cy="10033"/>
          </a:xfrm>
          <a:prstGeom prst="straightConnector1">
            <a:avLst/>
          </a:prstGeom>
          <a:noFill/>
          <a:ln w="9525" cap="flat" cmpd="sng">
            <a:solidFill>
              <a:srgbClr val="EC446D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230" name="Google Shape;2230;p60"/>
          <p:cNvGrpSpPr/>
          <p:nvPr/>
        </p:nvGrpSpPr>
        <p:grpSpPr>
          <a:xfrm>
            <a:off x="2878141" y="1171375"/>
            <a:ext cx="3399957" cy="3399957"/>
            <a:chOff x="5080188" y="927900"/>
            <a:chExt cx="961200" cy="961200"/>
          </a:xfrm>
        </p:grpSpPr>
        <p:sp>
          <p:nvSpPr>
            <p:cNvPr id="2231" name="Google Shape;2231;p60"/>
            <p:cNvSpPr/>
            <p:nvPr/>
          </p:nvSpPr>
          <p:spPr>
            <a:xfrm>
              <a:off x="5201900" y="1050116"/>
              <a:ext cx="716700" cy="716700"/>
            </a:xfrm>
            <a:prstGeom prst="donut">
              <a:avLst>
                <a:gd name="adj" fmla="val 4716"/>
              </a:avLst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60"/>
            <p:cNvSpPr/>
            <p:nvPr/>
          </p:nvSpPr>
          <p:spPr>
            <a:xfrm>
              <a:off x="5269594" y="1117818"/>
              <a:ext cx="581100" cy="581100"/>
            </a:xfrm>
            <a:prstGeom prst="donut">
              <a:avLst>
                <a:gd name="adj" fmla="val 5814"/>
              </a:avLst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60"/>
            <p:cNvSpPr/>
            <p:nvPr/>
          </p:nvSpPr>
          <p:spPr>
            <a:xfrm>
              <a:off x="5339279" y="1187526"/>
              <a:ext cx="441900" cy="441600"/>
            </a:xfrm>
            <a:prstGeom prst="donut">
              <a:avLst>
                <a:gd name="adj" fmla="val 7648"/>
              </a:avLst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60"/>
            <p:cNvSpPr/>
            <p:nvPr/>
          </p:nvSpPr>
          <p:spPr>
            <a:xfrm>
              <a:off x="5414892" y="1263155"/>
              <a:ext cx="290700" cy="290700"/>
            </a:xfrm>
            <a:prstGeom prst="donut">
              <a:avLst>
                <a:gd name="adj" fmla="val 10182"/>
              </a:avLst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60"/>
            <p:cNvSpPr/>
            <p:nvPr/>
          </p:nvSpPr>
          <p:spPr>
            <a:xfrm rot="-3809958">
              <a:off x="5202435" y="1050148"/>
              <a:ext cx="716705" cy="716705"/>
            </a:xfrm>
            <a:prstGeom prst="blockArc">
              <a:avLst>
                <a:gd name="adj1" fmla="val 6774569"/>
                <a:gd name="adj2" fmla="val 19995741"/>
                <a:gd name="adj3" fmla="val 4692"/>
              </a:avLst>
            </a:prstGeom>
            <a:noFill/>
            <a:ln w="9525" cap="flat" cmpd="sng">
              <a:solidFill>
                <a:srgbClr val="16DB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60"/>
            <p:cNvSpPr/>
            <p:nvPr/>
          </p:nvSpPr>
          <p:spPr>
            <a:xfrm rot="-3906059">
              <a:off x="5269616" y="1117617"/>
              <a:ext cx="581445" cy="581445"/>
            </a:xfrm>
            <a:prstGeom prst="blockArc">
              <a:avLst>
                <a:gd name="adj1" fmla="val 3085776"/>
                <a:gd name="adj2" fmla="val 20100839"/>
                <a:gd name="adj3" fmla="val 5564"/>
              </a:avLst>
            </a:prstGeom>
            <a:noFill/>
            <a:ln w="9525" cap="flat" cmpd="sng">
              <a:solidFill>
                <a:srgbClr val="EC44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60"/>
            <p:cNvSpPr/>
            <p:nvPr/>
          </p:nvSpPr>
          <p:spPr>
            <a:xfrm rot="-4222340">
              <a:off x="5339825" y="1187386"/>
              <a:ext cx="442087" cy="442087"/>
            </a:xfrm>
            <a:prstGeom prst="blockArc">
              <a:avLst>
                <a:gd name="adj1" fmla="val 11696921"/>
                <a:gd name="adj2" fmla="val 20414899"/>
                <a:gd name="adj3" fmla="val 7688"/>
              </a:avLst>
            </a:prstGeom>
            <a:noFill/>
            <a:ln w="9525" cap="flat" cmpd="sng">
              <a:solidFill>
                <a:srgbClr val="698E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60"/>
            <p:cNvSpPr/>
            <p:nvPr/>
          </p:nvSpPr>
          <p:spPr>
            <a:xfrm rot="-4538880">
              <a:off x="5414922" y="1262925"/>
              <a:ext cx="290465" cy="290465"/>
            </a:xfrm>
            <a:prstGeom prst="blockArc">
              <a:avLst>
                <a:gd name="adj1" fmla="val 15161505"/>
                <a:gd name="adj2" fmla="val 20700625"/>
                <a:gd name="adj3" fmla="val 10156"/>
              </a:avLst>
            </a:prstGeom>
            <a:noFill/>
            <a:ln w="9525" cap="flat" cmpd="sng">
              <a:solidFill>
                <a:srgbClr val="8875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39" name="Google Shape;2239;p60"/>
          <p:cNvSpPr txBox="1"/>
          <p:nvPr/>
        </p:nvSpPr>
        <p:spPr>
          <a:xfrm>
            <a:off x="1294492" y="3071727"/>
            <a:ext cx="1485600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200" dirty="0">
                <a:solidFill>
                  <a:srgbClr val="EC446D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Tecnología</a:t>
            </a:r>
            <a:endParaRPr sz="2200" dirty="0">
              <a:solidFill>
                <a:srgbClr val="EC446D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240" name="Google Shape;2240;p60"/>
          <p:cNvSpPr txBox="1"/>
          <p:nvPr/>
        </p:nvSpPr>
        <p:spPr>
          <a:xfrm>
            <a:off x="1294538" y="1548998"/>
            <a:ext cx="1485600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16DB93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200.000</a:t>
            </a:r>
            <a:endParaRPr sz="2200" dirty="0">
              <a:solidFill>
                <a:srgbClr val="16DB9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241" name="Google Shape;2241;p60"/>
          <p:cNvSpPr txBox="1"/>
          <p:nvPr/>
        </p:nvSpPr>
        <p:spPr>
          <a:xfrm>
            <a:off x="724486" y="1832865"/>
            <a:ext cx="2048700" cy="1045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/>
          <a:p>
            <a:pPr lvl="0" algn="r">
              <a:spcAft>
                <a:spcPts val="1600"/>
              </a:spcAft>
            </a:pPr>
            <a:r>
              <a:rPr lang="es-CO" sz="1600" dirty="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rPr>
              <a:t>Número  que Confederación Colombiana de ONG </a:t>
            </a:r>
            <a:r>
              <a:rPr lang="es-CO" sz="1600" dirty="0" err="1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rPr>
              <a:t>estímó</a:t>
            </a:r>
            <a:r>
              <a:rPr lang="es-CO" sz="1600" dirty="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rPr>
              <a:t> en 2017 </a:t>
            </a:r>
            <a:endParaRPr sz="1600" dirty="0">
              <a:solidFill>
                <a:srgbClr val="0F0E1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42" name="Google Shape;2242;p60"/>
          <p:cNvSpPr txBox="1"/>
          <p:nvPr/>
        </p:nvSpPr>
        <p:spPr>
          <a:xfrm>
            <a:off x="200526" y="3193853"/>
            <a:ext cx="2628589" cy="137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CO" sz="1600" dirty="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rPr>
              <a:t>La adaptación tecnológica de las ESALES es baja, sobretodo en los territorios.</a:t>
            </a:r>
            <a:endParaRPr sz="1600" dirty="0">
              <a:solidFill>
                <a:srgbClr val="0F0E1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43" name="Google Shape;2243;p60"/>
          <p:cNvSpPr txBox="1"/>
          <p:nvPr/>
        </p:nvSpPr>
        <p:spPr>
          <a:xfrm>
            <a:off x="6391502" y="3071727"/>
            <a:ext cx="1795567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Acuerdo de </a:t>
            </a:r>
            <a:r>
              <a:rPr lang="en" sz="2200" dirty="0" err="1">
                <a:solidFill>
                  <a:srgbClr val="8875B0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paz</a:t>
            </a:r>
            <a:endParaRPr sz="2200" dirty="0">
              <a:solidFill>
                <a:srgbClr val="8875B0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244" name="Google Shape;2244;p60"/>
          <p:cNvSpPr txBox="1"/>
          <p:nvPr/>
        </p:nvSpPr>
        <p:spPr>
          <a:xfrm>
            <a:off x="6387977" y="1548998"/>
            <a:ext cx="2038262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200" dirty="0">
                <a:solidFill>
                  <a:srgbClr val="698EFF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Particularidades</a:t>
            </a:r>
            <a:endParaRPr sz="2200" dirty="0">
              <a:solidFill>
                <a:srgbClr val="698EFF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245" name="Google Shape;2245;p60"/>
          <p:cNvSpPr txBox="1"/>
          <p:nvPr/>
        </p:nvSpPr>
        <p:spPr>
          <a:xfrm>
            <a:off x="6410147" y="1873419"/>
            <a:ext cx="2346949" cy="7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spcAft>
                <a:spcPts val="1600"/>
              </a:spcAft>
              <a:buNone/>
              <a:defRPr sz="1600">
                <a:solidFill>
                  <a:srgbClr val="0F0E12"/>
                </a:solidFill>
                <a:latin typeface="Questrial"/>
                <a:ea typeface="Questrial"/>
                <a:cs typeface="Questrial"/>
              </a:defRPr>
            </a:lvl1pPr>
          </a:lstStyle>
          <a:p>
            <a:r>
              <a:rPr lang="es-CO" dirty="0"/>
              <a:t>Su naturaleza no es servirse a si mismas, si no servir a terceros</a:t>
            </a:r>
            <a:endParaRPr dirty="0">
              <a:sym typeface="Questrial"/>
            </a:endParaRPr>
          </a:p>
        </p:txBody>
      </p:sp>
      <p:sp>
        <p:nvSpPr>
          <p:cNvPr id="2246" name="Google Shape;2246;p60"/>
          <p:cNvSpPr txBox="1"/>
          <p:nvPr/>
        </p:nvSpPr>
        <p:spPr>
          <a:xfrm>
            <a:off x="6391502" y="3193853"/>
            <a:ext cx="2346949" cy="1313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CO" sz="1600" dirty="0">
                <a:solidFill>
                  <a:srgbClr val="0F0E12"/>
                </a:solidFill>
                <a:latin typeface="Questrial"/>
                <a:ea typeface="Questrial"/>
                <a:cs typeface="Questrial"/>
                <a:sym typeface="Questrial"/>
              </a:rPr>
              <a:t>La firma de este acuerdo ha generado grandes oportunidades para las ESALES</a:t>
            </a:r>
            <a:endParaRPr sz="1600" dirty="0">
              <a:solidFill>
                <a:srgbClr val="0F0E1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247" name="Google Shape;2247;p60"/>
          <p:cNvCxnSpPr>
            <a:stCxn id="2240" idx="3"/>
          </p:cNvCxnSpPr>
          <p:nvPr/>
        </p:nvCxnSpPr>
        <p:spPr>
          <a:xfrm>
            <a:off x="2780138" y="1700498"/>
            <a:ext cx="969000" cy="210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16DB9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248" name="Google Shape;2248;p60"/>
          <p:cNvCxnSpPr>
            <a:stCxn id="2239" idx="3"/>
          </p:cNvCxnSpPr>
          <p:nvPr/>
        </p:nvCxnSpPr>
        <p:spPr>
          <a:xfrm>
            <a:off x="2780092" y="3223227"/>
            <a:ext cx="973500" cy="263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EC446D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249" name="Google Shape;2249;p60"/>
          <p:cNvCxnSpPr>
            <a:cxnSpLocks/>
            <a:stCxn id="2237" idx="1"/>
            <a:endCxn id="2244" idx="1"/>
          </p:cNvCxnSpPr>
          <p:nvPr/>
        </p:nvCxnSpPr>
        <p:spPr>
          <a:xfrm flipV="1">
            <a:off x="4576842" y="1700498"/>
            <a:ext cx="1811135" cy="44884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698EFF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250" name="Google Shape;2250;p60"/>
          <p:cNvCxnSpPr>
            <a:cxnSpLocks/>
            <a:stCxn id="2238" idx="1"/>
            <a:endCxn id="2243" idx="1"/>
          </p:cNvCxnSpPr>
          <p:nvPr/>
        </p:nvCxnSpPr>
        <p:spPr>
          <a:xfrm>
            <a:off x="4570742" y="2408627"/>
            <a:ext cx="1820760" cy="814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8875B0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Jambox Pitch Deck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C446D"/>
      </a:accent1>
      <a:accent2>
        <a:srgbClr val="8875B0"/>
      </a:accent2>
      <a:accent3>
        <a:srgbClr val="16DB93"/>
      </a:accent3>
      <a:accent4>
        <a:srgbClr val="698EFF"/>
      </a:accent4>
      <a:accent5>
        <a:srgbClr val="0F0E12"/>
      </a:accent5>
      <a:accent6>
        <a:srgbClr val="E4E5E9"/>
      </a:accent6>
      <a:hlink>
        <a:srgbClr val="0F0E1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CAC72C2C8F8E7448E4EE5B2A8E1A03B" ma:contentTypeVersion="12" ma:contentTypeDescription="Crear nuevo documento." ma:contentTypeScope="" ma:versionID="9b728c14edfa11d0d59a0ad02cf5aa5b">
  <xsd:schema xmlns:xsd="http://www.w3.org/2001/XMLSchema" xmlns:xs="http://www.w3.org/2001/XMLSchema" xmlns:p="http://schemas.microsoft.com/office/2006/metadata/properties" xmlns:ns3="ba93ba8b-7611-4beb-8d02-371441c6197b" xmlns:ns4="e50827b4-d36c-4e21-af24-139ccdc821fa" targetNamespace="http://schemas.microsoft.com/office/2006/metadata/properties" ma:root="true" ma:fieldsID="f2fedd564628b1ae8395f6d133cd194a" ns3:_="" ns4:_="">
    <xsd:import namespace="ba93ba8b-7611-4beb-8d02-371441c6197b"/>
    <xsd:import namespace="e50827b4-d36c-4e21-af24-139ccdc821f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93ba8b-7611-4beb-8d02-371441c619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0827b4-d36c-4e21-af24-139ccdc821f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A79CA9-03A1-4AD8-A032-34F4FFD3AFD2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e50827b4-d36c-4e21-af24-139ccdc821fa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ba93ba8b-7611-4beb-8d02-371441c6197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832AA94-BFC6-45EF-AF7C-D7A7F0D0F7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93ba8b-7611-4beb-8d02-371441c6197b"/>
    <ds:schemaRef ds:uri="e50827b4-d36c-4e21-af24-139ccdc821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E1C18E-0621-420D-BB40-ADD2EF0B5F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391</Words>
  <Application>Microsoft Macintosh PowerPoint</Application>
  <PresentationFormat>Presentación en pantalla (16:9)</PresentationFormat>
  <Paragraphs>68</Paragraphs>
  <Slides>16</Slides>
  <Notes>15</Notes>
  <HiddenSlides>1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Questrial</vt:lpstr>
      <vt:lpstr>Barlow Condensed ExtraLight</vt:lpstr>
      <vt:lpstr>Arial</vt:lpstr>
      <vt:lpstr>Barlow Condensed Light</vt:lpstr>
      <vt:lpstr>Barlow Condensed</vt:lpstr>
      <vt:lpstr>Jambox Pitch Deck by Slidesgo</vt:lpstr>
      <vt:lpstr>La Oruga</vt:lpstr>
      <vt:lpstr>TABLA DE CONTENIDO</vt:lpstr>
      <vt:lpstr>NUESTRA EMPRESA</vt:lpstr>
      <vt:lpstr>EL EQUIPO</vt:lpstr>
      <vt:lpstr>1</vt:lpstr>
      <vt:lpstr>PROBLEMA</vt:lpstr>
      <vt:lpstr>SOLUCIÓN</vt:lpstr>
      <vt:lpstr>2</vt:lpstr>
      <vt:lpstr>CURIOSIDADES DEL MERCADO</vt:lpstr>
      <vt:lpstr>LA COMPETENCIA</vt:lpstr>
      <vt:lpstr>3</vt:lpstr>
      <vt:lpstr>Presentación de PowerPoint</vt:lpstr>
      <vt:lpstr>Modelo de negocio</vt:lpstr>
      <vt:lpstr>4</vt:lpstr>
      <vt:lpstr>EVALUACIÓN FINANCIERA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Oruga</dc:title>
  <dc:creator>USER</dc:creator>
  <cp:lastModifiedBy>Laura Clavijo .</cp:lastModifiedBy>
  <cp:revision>24</cp:revision>
  <dcterms:modified xsi:type="dcterms:W3CDTF">2021-06-03T00:55:51Z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0x010100CCAC72C2C8F8E7448E4EE5B2A8E1A03B</vt:lpwstr>
  </property>
</Properties>
</file>