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58" r:id="rId6"/>
    <p:sldId id="269" r:id="rId7"/>
    <p:sldId id="257" r:id="rId8"/>
    <p:sldId id="277" r:id="rId9"/>
    <p:sldId id="276" r:id="rId10"/>
    <p:sldId id="271" r:id="rId11"/>
    <p:sldId id="274" r:id="rId12"/>
    <p:sldId id="272" r:id="rId13"/>
    <p:sldId id="275" r:id="rId14"/>
    <p:sldId id="268" r:id="rId15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600"/>
    <a:srgbClr val="75C2A2"/>
    <a:srgbClr val="25919C"/>
    <a:srgbClr val="015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08F615-A40F-774E-DAB4-6A0325B3A32D}" v="51" dt="2023-09-17T20:09:48.518"/>
    <p1510:client id="{11F12966-FBC2-3EF9-28FC-04F5BCD9B3A3}" v="2" dt="2023-09-17T23:31:50.113"/>
    <p1510:client id="{8772E7EB-4B2D-4FAC-BE9C-FF87C3D577C4}" v="115" dt="2023-09-17T23:45:28.007"/>
    <p1510:client id="{D4257823-6755-4D16-95E1-425676373E70}" v="900" dt="2023-09-18T03:29:49.6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CAMILO CASTIBLANCO SALAS" userId="S::ccastib36964@universidadean.edu.co::ab807dbf-ab37-4e6b-b826-c4681fd22e24" providerId="AD" clId="Web-{0E08F615-A40F-774E-DAB4-6A0325B3A32D}"/>
    <pc:docChg chg="modSld">
      <pc:chgData name="CHRISTIAN CAMILO CASTIBLANCO SALAS" userId="S::ccastib36964@universidadean.edu.co::ab807dbf-ab37-4e6b-b826-c4681fd22e24" providerId="AD" clId="Web-{0E08F615-A40F-774E-DAB4-6A0325B3A32D}" dt="2023-09-17T20:09:48.518" v="26" actId="1076"/>
      <pc:docMkLst>
        <pc:docMk/>
      </pc:docMkLst>
      <pc:sldChg chg="modSp">
        <pc:chgData name="CHRISTIAN CAMILO CASTIBLANCO SALAS" userId="S::ccastib36964@universidadean.edu.co::ab807dbf-ab37-4e6b-b826-c4681fd22e24" providerId="AD" clId="Web-{0E08F615-A40F-774E-DAB4-6A0325B3A32D}" dt="2023-09-17T20:09:21.611" v="23" actId="20577"/>
        <pc:sldMkLst>
          <pc:docMk/>
          <pc:sldMk cId="1960212543" sldId="258"/>
        </pc:sldMkLst>
        <pc:spChg chg="mod">
          <ac:chgData name="CHRISTIAN CAMILO CASTIBLANCO SALAS" userId="S::ccastib36964@universidadean.edu.co::ab807dbf-ab37-4e6b-b826-c4681fd22e24" providerId="AD" clId="Web-{0E08F615-A40F-774E-DAB4-6A0325B3A32D}" dt="2023-09-17T20:09:21.611" v="23" actId="20577"/>
          <ac:spMkLst>
            <pc:docMk/>
            <pc:sldMk cId="1960212543" sldId="258"/>
            <ac:spMk id="5" creationId="{4B34909A-3A3A-9449-9CDD-4DC469B75C08}"/>
          </ac:spMkLst>
        </pc:spChg>
        <pc:picChg chg="mod">
          <ac:chgData name="CHRISTIAN CAMILO CASTIBLANCO SALAS" userId="S::ccastib36964@universidadean.edu.co::ab807dbf-ab37-4e6b-b826-c4681fd22e24" providerId="AD" clId="Web-{0E08F615-A40F-774E-DAB4-6A0325B3A32D}" dt="2023-09-17T20:08:54.720" v="1" actId="1076"/>
          <ac:picMkLst>
            <pc:docMk/>
            <pc:sldMk cId="1960212543" sldId="258"/>
            <ac:picMk id="8" creationId="{AC22C370-D6EA-D13A-4C72-624A37C8046D}"/>
          </ac:picMkLst>
        </pc:picChg>
      </pc:sldChg>
      <pc:sldChg chg="modSp">
        <pc:chgData name="CHRISTIAN CAMILO CASTIBLANCO SALAS" userId="S::ccastib36964@universidadean.edu.co::ab807dbf-ab37-4e6b-b826-c4681fd22e24" providerId="AD" clId="Web-{0E08F615-A40F-774E-DAB4-6A0325B3A32D}" dt="2023-09-17T20:09:48.518" v="26" actId="1076"/>
        <pc:sldMkLst>
          <pc:docMk/>
          <pc:sldMk cId="3101559300" sldId="269"/>
        </pc:sldMkLst>
        <pc:graphicFrameChg chg="mod modGraphic">
          <ac:chgData name="CHRISTIAN CAMILO CASTIBLANCO SALAS" userId="S::ccastib36964@universidadean.edu.co::ab807dbf-ab37-4e6b-b826-c4681fd22e24" providerId="AD" clId="Web-{0E08F615-A40F-774E-DAB4-6A0325B3A32D}" dt="2023-09-17T20:09:48.518" v="26" actId="1076"/>
          <ac:graphicFrameMkLst>
            <pc:docMk/>
            <pc:sldMk cId="3101559300" sldId="269"/>
            <ac:graphicFrameMk id="2" creationId="{ECEBDFF1-F86D-D0E0-1A71-E15DABBEE080}"/>
          </ac:graphicFrameMkLst>
        </pc:graphicFrameChg>
      </pc:sldChg>
    </pc:docChg>
  </pc:docChgLst>
  <pc:docChgLst>
    <pc:chgData name="CHRISTIAN CAMILO CASTIBLANCO SALAS" userId="S::ccastib36964@universidadean.edu.co::ab807dbf-ab37-4e6b-b826-c4681fd22e24" providerId="AD" clId="Web-{11F12966-FBC2-3EF9-28FC-04F5BCD9B3A3}"/>
    <pc:docChg chg="modSld">
      <pc:chgData name="CHRISTIAN CAMILO CASTIBLANCO SALAS" userId="S::ccastib36964@universidadean.edu.co::ab807dbf-ab37-4e6b-b826-c4681fd22e24" providerId="AD" clId="Web-{11F12966-FBC2-3EF9-28FC-04F5BCD9B3A3}" dt="2023-09-17T23:31:50.113" v="1" actId="1076"/>
      <pc:docMkLst>
        <pc:docMk/>
      </pc:docMkLst>
      <pc:sldChg chg="addSp modSp">
        <pc:chgData name="CHRISTIAN CAMILO CASTIBLANCO SALAS" userId="S::ccastib36964@universidadean.edu.co::ab807dbf-ab37-4e6b-b826-c4681fd22e24" providerId="AD" clId="Web-{11F12966-FBC2-3EF9-28FC-04F5BCD9B3A3}" dt="2023-09-17T23:31:50.113" v="1" actId="1076"/>
        <pc:sldMkLst>
          <pc:docMk/>
          <pc:sldMk cId="821605556" sldId="273"/>
        </pc:sldMkLst>
        <pc:picChg chg="add mod">
          <ac:chgData name="CHRISTIAN CAMILO CASTIBLANCO SALAS" userId="S::ccastib36964@universidadean.edu.co::ab807dbf-ab37-4e6b-b826-c4681fd22e24" providerId="AD" clId="Web-{11F12966-FBC2-3EF9-28FC-04F5BCD9B3A3}" dt="2023-09-17T23:31:50.113" v="1" actId="1076"/>
          <ac:picMkLst>
            <pc:docMk/>
            <pc:sldMk cId="821605556" sldId="273"/>
            <ac:picMk id="6" creationId="{A612F908-D261-76DB-81BF-DE0AEE48157A}"/>
          </ac:picMkLst>
        </pc:picChg>
      </pc:sldChg>
    </pc:docChg>
  </pc:docChgLst>
  <pc:docChgLst>
    <pc:chgData name="CARLOS ANDRÉS GÓMEZ GARCÍA" userId="0fca781d-d4ea-4023-9c13-eacc12c22b9c" providerId="ADAL" clId="{D4257823-6755-4D16-95E1-425676373E70}"/>
    <pc:docChg chg="undo custSel addSld delSld modSld sldOrd">
      <pc:chgData name="CARLOS ANDRÉS GÓMEZ GARCÍA" userId="0fca781d-d4ea-4023-9c13-eacc12c22b9c" providerId="ADAL" clId="{D4257823-6755-4D16-95E1-425676373E70}" dt="2023-09-18T03:29:49.688" v="2283"/>
      <pc:docMkLst>
        <pc:docMk/>
      </pc:docMkLst>
      <pc:sldChg chg="addSp delSp modSp mod ord">
        <pc:chgData name="CARLOS ANDRÉS GÓMEZ GARCÍA" userId="0fca781d-d4ea-4023-9c13-eacc12c22b9c" providerId="ADAL" clId="{D4257823-6755-4D16-95E1-425676373E70}" dt="2023-09-17T17:15:54.480" v="2012" actId="6549"/>
        <pc:sldMkLst>
          <pc:docMk/>
          <pc:sldMk cId="3338282906" sldId="257"/>
        </pc:sldMkLst>
        <pc:spChg chg="mod">
          <ac:chgData name="CARLOS ANDRÉS GÓMEZ GARCÍA" userId="0fca781d-d4ea-4023-9c13-eacc12c22b9c" providerId="ADAL" clId="{D4257823-6755-4D16-95E1-425676373E70}" dt="2023-09-17T17:15:54.480" v="2012" actId="6549"/>
          <ac:spMkLst>
            <pc:docMk/>
            <pc:sldMk cId="3338282906" sldId="257"/>
            <ac:spMk id="2" creationId="{A2F681B3-B6EC-2F45-80DB-44D8DCD4CF43}"/>
          </ac:spMkLst>
        </pc:spChg>
        <pc:spChg chg="del">
          <ac:chgData name="CARLOS ANDRÉS GÓMEZ GARCÍA" userId="0fca781d-d4ea-4023-9c13-eacc12c22b9c" providerId="ADAL" clId="{D4257823-6755-4D16-95E1-425676373E70}" dt="2023-09-17T12:38:02.573" v="223" actId="478"/>
          <ac:spMkLst>
            <pc:docMk/>
            <pc:sldMk cId="3338282906" sldId="257"/>
            <ac:spMk id="4" creationId="{7AE31F46-6B79-7A47-88DD-F48B92FF450A}"/>
          </ac:spMkLst>
        </pc:spChg>
        <pc:graphicFrameChg chg="add del mod modGraphic">
          <ac:chgData name="CARLOS ANDRÉS GÓMEZ GARCÍA" userId="0fca781d-d4ea-4023-9c13-eacc12c22b9c" providerId="ADAL" clId="{D4257823-6755-4D16-95E1-425676373E70}" dt="2023-09-17T13:18:22.498" v="801" actId="478"/>
          <ac:graphicFrameMkLst>
            <pc:docMk/>
            <pc:sldMk cId="3338282906" sldId="257"/>
            <ac:graphicFrameMk id="3" creationId="{F95B3D0C-E417-36FA-E47F-B5E937EE84F5}"/>
          </ac:graphicFrameMkLst>
        </pc:graphicFrameChg>
        <pc:graphicFrameChg chg="add del mod modGraphic">
          <ac:chgData name="CARLOS ANDRÉS GÓMEZ GARCÍA" userId="0fca781d-d4ea-4023-9c13-eacc12c22b9c" providerId="ADAL" clId="{D4257823-6755-4D16-95E1-425676373E70}" dt="2023-09-17T17:09:36.692" v="1970" actId="478"/>
          <ac:graphicFrameMkLst>
            <pc:docMk/>
            <pc:sldMk cId="3338282906" sldId="257"/>
            <ac:graphicFrameMk id="6" creationId="{735F0381-0955-C825-0952-B6FA1A64D73C}"/>
          </ac:graphicFrameMkLst>
        </pc:graphicFrameChg>
        <pc:picChg chg="del">
          <ac:chgData name="CARLOS ANDRÉS GÓMEZ GARCÍA" userId="0fca781d-d4ea-4023-9c13-eacc12c22b9c" providerId="ADAL" clId="{D4257823-6755-4D16-95E1-425676373E70}" dt="2023-09-17T12:36:57.999" v="217" actId="478"/>
          <ac:picMkLst>
            <pc:docMk/>
            <pc:sldMk cId="3338282906" sldId="257"/>
            <ac:picMk id="5" creationId="{56706312-67AD-EA47-854F-88EB6D6E4129}"/>
          </ac:picMkLst>
        </pc:picChg>
        <pc:picChg chg="add del mod">
          <ac:chgData name="CARLOS ANDRÉS GÓMEZ GARCÍA" userId="0fca781d-d4ea-4023-9c13-eacc12c22b9c" providerId="ADAL" clId="{D4257823-6755-4D16-95E1-425676373E70}" dt="2023-09-17T17:09:58.381" v="1975" actId="478"/>
          <ac:picMkLst>
            <pc:docMk/>
            <pc:sldMk cId="3338282906" sldId="257"/>
            <ac:picMk id="7" creationId="{AB15D65C-41BC-7A03-2132-11F4B4DDCD01}"/>
          </ac:picMkLst>
        </pc:picChg>
        <pc:picChg chg="add del mod">
          <ac:chgData name="CARLOS ANDRÉS GÓMEZ GARCÍA" userId="0fca781d-d4ea-4023-9c13-eacc12c22b9c" providerId="ADAL" clId="{D4257823-6755-4D16-95E1-425676373E70}" dt="2023-09-17T17:13:05.557" v="1977" actId="478"/>
          <ac:picMkLst>
            <pc:docMk/>
            <pc:sldMk cId="3338282906" sldId="257"/>
            <ac:picMk id="8" creationId="{583E2F68-6C14-2849-FDB7-C5E5F3B32E43}"/>
          </ac:picMkLst>
        </pc:picChg>
        <pc:picChg chg="add mod">
          <ac:chgData name="CARLOS ANDRÉS GÓMEZ GARCÍA" userId="0fca781d-d4ea-4023-9c13-eacc12c22b9c" providerId="ADAL" clId="{D4257823-6755-4D16-95E1-425676373E70}" dt="2023-09-17T17:13:25.853" v="1983" actId="14100"/>
          <ac:picMkLst>
            <pc:docMk/>
            <pc:sldMk cId="3338282906" sldId="257"/>
            <ac:picMk id="10" creationId="{B813FE6B-1493-DC26-41D4-1671624B74DE}"/>
          </ac:picMkLst>
        </pc:picChg>
      </pc:sldChg>
      <pc:sldChg chg="addSp delSp modSp mod ord setBg">
        <pc:chgData name="CARLOS ANDRÉS GÓMEZ GARCÍA" userId="0fca781d-d4ea-4023-9c13-eacc12c22b9c" providerId="ADAL" clId="{D4257823-6755-4D16-95E1-425676373E70}" dt="2023-09-17T21:12:55.129" v="2227" actId="20577"/>
        <pc:sldMkLst>
          <pc:docMk/>
          <pc:sldMk cId="1960212543" sldId="258"/>
        </pc:sldMkLst>
        <pc:spChg chg="mod ord">
          <ac:chgData name="CARLOS ANDRÉS GÓMEZ GARCÍA" userId="0fca781d-d4ea-4023-9c13-eacc12c22b9c" providerId="ADAL" clId="{D4257823-6755-4D16-95E1-425676373E70}" dt="2023-09-17T13:01:11.031" v="539" actId="1076"/>
          <ac:spMkLst>
            <pc:docMk/>
            <pc:sldMk cId="1960212543" sldId="258"/>
            <ac:spMk id="4" creationId="{E34C8297-AB26-2F49-9CC5-8BB558EB9654}"/>
          </ac:spMkLst>
        </pc:spChg>
        <pc:spChg chg="mod ord">
          <ac:chgData name="CARLOS ANDRÉS GÓMEZ GARCÍA" userId="0fca781d-d4ea-4023-9c13-eacc12c22b9c" providerId="ADAL" clId="{D4257823-6755-4D16-95E1-425676373E70}" dt="2023-09-17T21:12:55.129" v="2227" actId="20577"/>
          <ac:spMkLst>
            <pc:docMk/>
            <pc:sldMk cId="1960212543" sldId="258"/>
            <ac:spMk id="5" creationId="{4B34909A-3A3A-9449-9CDD-4DC469B75C08}"/>
          </ac:spMkLst>
        </pc:spChg>
        <pc:spChg chg="add del">
          <ac:chgData name="CARLOS ANDRÉS GÓMEZ GARCÍA" userId="0fca781d-d4ea-4023-9c13-eacc12c22b9c" providerId="ADAL" clId="{D4257823-6755-4D16-95E1-425676373E70}" dt="2023-09-17T12:58:59.514" v="516" actId="26606"/>
          <ac:spMkLst>
            <pc:docMk/>
            <pc:sldMk cId="1960212543" sldId="258"/>
            <ac:spMk id="9" creationId="{6EA86598-DA2C-41D5-BC0C-E877F8818EEB}"/>
          </ac:spMkLst>
        </pc:spChg>
        <pc:spChg chg="add del">
          <ac:chgData name="CARLOS ANDRÉS GÓMEZ GARCÍA" userId="0fca781d-d4ea-4023-9c13-eacc12c22b9c" providerId="ADAL" clId="{D4257823-6755-4D16-95E1-425676373E70}" dt="2023-09-17T12:58:59.514" v="516" actId="26606"/>
          <ac:spMkLst>
            <pc:docMk/>
            <pc:sldMk cId="1960212543" sldId="258"/>
            <ac:spMk id="10" creationId="{450D3AD2-FA80-415F-A9CE-54D884561CD7}"/>
          </ac:spMkLst>
        </pc:spChg>
        <pc:spChg chg="add del">
          <ac:chgData name="CARLOS ANDRÉS GÓMEZ GARCÍA" userId="0fca781d-d4ea-4023-9c13-eacc12c22b9c" providerId="ADAL" clId="{D4257823-6755-4D16-95E1-425676373E70}" dt="2023-09-17T12:58:59.514" v="516" actId="26606"/>
          <ac:spMkLst>
            <pc:docMk/>
            <pc:sldMk cId="1960212543" sldId="258"/>
            <ac:spMk id="11" creationId="{87F16C5A-0D41-47A9-B0A2-9C2AD7A8CF32}"/>
          </ac:spMkLst>
        </pc:spChg>
        <pc:spChg chg="add del">
          <ac:chgData name="CARLOS ANDRÉS GÓMEZ GARCÍA" userId="0fca781d-d4ea-4023-9c13-eacc12c22b9c" providerId="ADAL" clId="{D4257823-6755-4D16-95E1-425676373E70}" dt="2023-09-17T12:58:48.432" v="510" actId="26606"/>
          <ac:spMkLst>
            <pc:docMk/>
            <pc:sldMk cId="1960212543" sldId="258"/>
            <ac:spMk id="12" creationId="{2EB492CD-616E-47F8-933B-5E2D952A0593}"/>
          </ac:spMkLst>
        </pc:spChg>
        <pc:spChg chg="add del">
          <ac:chgData name="CARLOS ANDRÉS GÓMEZ GARCÍA" userId="0fca781d-d4ea-4023-9c13-eacc12c22b9c" providerId="ADAL" clId="{D4257823-6755-4D16-95E1-425676373E70}" dt="2023-09-17T12:58:48.432" v="510" actId="26606"/>
          <ac:spMkLst>
            <pc:docMk/>
            <pc:sldMk cId="1960212543" sldId="258"/>
            <ac:spMk id="14" creationId="{59383CF9-23B5-4335-9B21-1791C4CF1C75}"/>
          </ac:spMkLst>
        </pc:spChg>
        <pc:spChg chg="add del">
          <ac:chgData name="CARLOS ANDRÉS GÓMEZ GARCÍA" userId="0fca781d-d4ea-4023-9c13-eacc12c22b9c" providerId="ADAL" clId="{D4257823-6755-4D16-95E1-425676373E70}" dt="2023-09-17T12:58:48.432" v="510" actId="26606"/>
          <ac:spMkLst>
            <pc:docMk/>
            <pc:sldMk cId="1960212543" sldId="258"/>
            <ac:spMk id="16" creationId="{0007FE00-9498-4706-B255-6437B0252C02}"/>
          </ac:spMkLst>
        </pc:spChg>
        <pc:spChg chg="add mod">
          <ac:chgData name="CARLOS ANDRÉS GÓMEZ GARCÍA" userId="0fca781d-d4ea-4023-9c13-eacc12c22b9c" providerId="ADAL" clId="{D4257823-6755-4D16-95E1-425676373E70}" dt="2023-09-17T13:15:45.510" v="683" actId="790"/>
          <ac:spMkLst>
            <pc:docMk/>
            <pc:sldMk cId="1960212543" sldId="258"/>
            <ac:spMk id="23" creationId="{9D050A56-921C-23AB-A59C-A2762565E73D}"/>
          </ac:spMkLst>
        </pc:spChg>
        <pc:spChg chg="add del mod">
          <ac:chgData name="CARLOS ANDRÉS GÓMEZ GARCÍA" userId="0fca781d-d4ea-4023-9c13-eacc12c22b9c" providerId="ADAL" clId="{D4257823-6755-4D16-95E1-425676373E70}" dt="2023-09-17T13:14:17.343" v="673" actId="478"/>
          <ac:spMkLst>
            <pc:docMk/>
            <pc:sldMk cId="1960212543" sldId="258"/>
            <ac:spMk id="24" creationId="{00F489F6-EE0A-3384-BD00-8D758648A6F0}"/>
          </ac:spMkLst>
        </pc:spChg>
        <pc:spChg chg="add mod">
          <ac:chgData name="CARLOS ANDRÉS GÓMEZ GARCÍA" userId="0fca781d-d4ea-4023-9c13-eacc12c22b9c" providerId="ADAL" clId="{D4257823-6755-4D16-95E1-425676373E70}" dt="2023-09-17T13:14:13.052" v="672" actId="6549"/>
          <ac:spMkLst>
            <pc:docMk/>
            <pc:sldMk cId="1960212543" sldId="258"/>
            <ac:spMk id="25" creationId="{BF83E779-D9D1-A791-6C0A-8B6C0D80AE62}"/>
          </ac:spMkLst>
        </pc:spChg>
        <pc:spChg chg="add del">
          <ac:chgData name="CARLOS ANDRÉS GÓMEZ GARCÍA" userId="0fca781d-d4ea-4023-9c13-eacc12c22b9c" providerId="ADAL" clId="{D4257823-6755-4D16-95E1-425676373E70}" dt="2023-09-17T12:56:30.535" v="475" actId="26606"/>
          <ac:spMkLst>
            <pc:docMk/>
            <pc:sldMk cId="1960212543" sldId="258"/>
            <ac:spMk id="1032" creationId="{04812C46-200A-4DEB-A05E-3ED6C68C2387}"/>
          </ac:spMkLst>
        </pc:spChg>
        <pc:spChg chg="add del">
          <ac:chgData name="CARLOS ANDRÉS GÓMEZ GARCÍA" userId="0fca781d-d4ea-4023-9c13-eacc12c22b9c" providerId="ADAL" clId="{D4257823-6755-4D16-95E1-425676373E70}" dt="2023-09-17T12:56:26.043" v="473" actId="26606"/>
          <ac:spMkLst>
            <pc:docMk/>
            <pc:sldMk cId="1960212543" sldId="258"/>
            <ac:spMk id="1033" creationId="{F13C74B1-5B17-4795-BED0-7140497B445A}"/>
          </ac:spMkLst>
        </pc:spChg>
        <pc:spChg chg="add del">
          <ac:chgData name="CARLOS ANDRÉS GÓMEZ GARCÍA" userId="0fca781d-d4ea-4023-9c13-eacc12c22b9c" providerId="ADAL" clId="{D4257823-6755-4D16-95E1-425676373E70}" dt="2023-09-17T12:56:30.535" v="475" actId="26606"/>
          <ac:spMkLst>
            <pc:docMk/>
            <pc:sldMk cId="1960212543" sldId="258"/>
            <ac:spMk id="1034" creationId="{D1EA859B-E555-4109-94F3-6700E046E008}"/>
          </ac:spMkLst>
        </pc:spChg>
        <pc:spChg chg="add del">
          <ac:chgData name="CARLOS ANDRÉS GÓMEZ GARCÍA" userId="0fca781d-d4ea-4023-9c13-eacc12c22b9c" providerId="ADAL" clId="{D4257823-6755-4D16-95E1-425676373E70}" dt="2023-09-17T12:56:26.043" v="473" actId="26606"/>
          <ac:spMkLst>
            <pc:docMk/>
            <pc:sldMk cId="1960212543" sldId="258"/>
            <ac:spMk id="1035" creationId="{D4974D33-8DC5-464E-8C6D-BE58F0669C17}"/>
          </ac:spMkLst>
        </pc:spChg>
        <pc:spChg chg="add del">
          <ac:chgData name="CARLOS ANDRÉS GÓMEZ GARCÍA" userId="0fca781d-d4ea-4023-9c13-eacc12c22b9c" providerId="ADAL" clId="{D4257823-6755-4D16-95E1-425676373E70}" dt="2023-09-17T12:57:05.864" v="485" actId="26606"/>
          <ac:spMkLst>
            <pc:docMk/>
            <pc:sldMk cId="1960212543" sldId="258"/>
            <ac:spMk id="1037" creationId="{450D3AD2-FA80-415F-A9CE-54D884561CD7}"/>
          </ac:spMkLst>
        </pc:spChg>
        <pc:spChg chg="add del">
          <ac:chgData name="CARLOS ANDRÉS GÓMEZ GARCÍA" userId="0fca781d-d4ea-4023-9c13-eacc12c22b9c" providerId="ADAL" clId="{D4257823-6755-4D16-95E1-425676373E70}" dt="2023-09-17T12:56:39.683" v="477" actId="26606"/>
          <ac:spMkLst>
            <pc:docMk/>
            <pc:sldMk cId="1960212543" sldId="258"/>
            <ac:spMk id="1038" creationId="{305265DC-CF6B-4AE8-B3F3-2A7A16374D31}"/>
          </ac:spMkLst>
        </pc:spChg>
        <pc:spChg chg="add del">
          <ac:chgData name="CARLOS ANDRÉS GÓMEZ GARCÍA" userId="0fca781d-d4ea-4023-9c13-eacc12c22b9c" providerId="ADAL" clId="{D4257823-6755-4D16-95E1-425676373E70}" dt="2023-09-17T12:56:45.258" v="479" actId="26606"/>
          <ac:spMkLst>
            <pc:docMk/>
            <pc:sldMk cId="1960212543" sldId="258"/>
            <ac:spMk id="1040" creationId="{B1595A09-E336-4D1B-9B3A-06A2287A54E2}"/>
          </ac:spMkLst>
        </pc:spChg>
        <pc:spChg chg="add del">
          <ac:chgData name="CARLOS ANDRÉS GÓMEZ GARCÍA" userId="0fca781d-d4ea-4023-9c13-eacc12c22b9c" providerId="ADAL" clId="{D4257823-6755-4D16-95E1-425676373E70}" dt="2023-09-17T12:56:45.258" v="479" actId="26606"/>
          <ac:spMkLst>
            <pc:docMk/>
            <pc:sldMk cId="1960212543" sldId="258"/>
            <ac:spMk id="1041" creationId="{3540989C-C7B8-473B-BF87-6F2DA6A90006}"/>
          </ac:spMkLst>
        </pc:spChg>
        <pc:spChg chg="add del">
          <ac:chgData name="CARLOS ANDRÉS GÓMEZ GARCÍA" userId="0fca781d-d4ea-4023-9c13-eacc12c22b9c" providerId="ADAL" clId="{D4257823-6755-4D16-95E1-425676373E70}" dt="2023-09-17T12:57:05.864" v="485" actId="26606"/>
          <ac:spMkLst>
            <pc:docMk/>
            <pc:sldMk cId="1960212543" sldId="258"/>
            <ac:spMk id="1042" creationId="{C3896A03-3945-419A-B66B-4EE266EDD152}"/>
          </ac:spMkLst>
        </pc:spChg>
        <pc:spChg chg="add del">
          <ac:chgData name="CARLOS ANDRÉS GÓMEZ GARCÍA" userId="0fca781d-d4ea-4023-9c13-eacc12c22b9c" providerId="ADAL" clId="{D4257823-6755-4D16-95E1-425676373E70}" dt="2023-09-17T12:56:52.477" v="483" actId="26606"/>
          <ac:spMkLst>
            <pc:docMk/>
            <pc:sldMk cId="1960212543" sldId="258"/>
            <ac:spMk id="1043" creationId="{C681C32C-7AFC-4BB3-9088-65CBDFC5D1C2}"/>
          </ac:spMkLst>
        </pc:spChg>
        <pc:spChg chg="add del">
          <ac:chgData name="CARLOS ANDRÉS GÓMEZ GARCÍA" userId="0fca781d-d4ea-4023-9c13-eacc12c22b9c" providerId="ADAL" clId="{D4257823-6755-4D16-95E1-425676373E70}" dt="2023-09-17T12:56:52.477" v="483" actId="26606"/>
          <ac:spMkLst>
            <pc:docMk/>
            <pc:sldMk cId="1960212543" sldId="258"/>
            <ac:spMk id="1044" creationId="{199C0ED0-69DE-4C31-A5CF-E2A46FD30226}"/>
          </ac:spMkLst>
        </pc:spChg>
        <pc:spChg chg="add del">
          <ac:chgData name="CARLOS ANDRÉS GÓMEZ GARCÍA" userId="0fca781d-d4ea-4023-9c13-eacc12c22b9c" providerId="ADAL" clId="{D4257823-6755-4D16-95E1-425676373E70}" dt="2023-09-17T12:56:52.477" v="483" actId="26606"/>
          <ac:spMkLst>
            <pc:docMk/>
            <pc:sldMk cId="1960212543" sldId="258"/>
            <ac:spMk id="1045" creationId="{8D42B8BD-40AF-488E-8A79-D7256C917229}"/>
          </ac:spMkLst>
        </pc:spChg>
        <pc:spChg chg="add del">
          <ac:chgData name="CARLOS ANDRÉS GÓMEZ GARCÍA" userId="0fca781d-d4ea-4023-9c13-eacc12c22b9c" providerId="ADAL" clId="{D4257823-6755-4D16-95E1-425676373E70}" dt="2023-09-17T12:57:05.864" v="485" actId="26606"/>
          <ac:spMkLst>
            <pc:docMk/>
            <pc:sldMk cId="1960212543" sldId="258"/>
            <ac:spMk id="1046" creationId="{B34F5AD2-EDBD-4BBD-A55C-EAFFD0C7097A}"/>
          </ac:spMkLst>
        </pc:spChg>
        <pc:spChg chg="add del">
          <ac:chgData name="CARLOS ANDRÉS GÓMEZ GARCÍA" userId="0fca781d-d4ea-4023-9c13-eacc12c22b9c" providerId="ADAL" clId="{D4257823-6755-4D16-95E1-425676373E70}" dt="2023-09-17T12:59:27.802" v="521" actId="26606"/>
          <ac:spMkLst>
            <pc:docMk/>
            <pc:sldMk cId="1960212543" sldId="258"/>
            <ac:spMk id="1047" creationId="{04812C46-200A-4DEB-A05E-3ED6C68C2387}"/>
          </ac:spMkLst>
        </pc:spChg>
        <pc:spChg chg="add del">
          <ac:chgData name="CARLOS ANDRÉS GÓMEZ GARCÍA" userId="0fca781d-d4ea-4023-9c13-eacc12c22b9c" providerId="ADAL" clId="{D4257823-6755-4D16-95E1-425676373E70}" dt="2023-09-17T12:57:07.319" v="487" actId="26606"/>
          <ac:spMkLst>
            <pc:docMk/>
            <pc:sldMk cId="1960212543" sldId="258"/>
            <ac:spMk id="1048" creationId="{C0763A76-9F1C-4FC5-82B7-DD475DA461B2}"/>
          </ac:spMkLst>
        </pc:spChg>
        <pc:spChg chg="add del">
          <ac:chgData name="CARLOS ANDRÉS GÓMEZ GARCÍA" userId="0fca781d-d4ea-4023-9c13-eacc12c22b9c" providerId="ADAL" clId="{D4257823-6755-4D16-95E1-425676373E70}" dt="2023-09-17T12:57:07.319" v="487" actId="26606"/>
          <ac:spMkLst>
            <pc:docMk/>
            <pc:sldMk cId="1960212543" sldId="258"/>
            <ac:spMk id="1049" creationId="{E81BF4F6-F2CF-4984-9D14-D6966D92F99F}"/>
          </ac:spMkLst>
        </pc:spChg>
        <pc:spChg chg="add del">
          <ac:chgData name="CARLOS ANDRÉS GÓMEZ GARCÍA" userId="0fca781d-d4ea-4023-9c13-eacc12c22b9c" providerId="ADAL" clId="{D4257823-6755-4D16-95E1-425676373E70}" dt="2023-09-17T12:59:27.802" v="521" actId="26606"/>
          <ac:spMkLst>
            <pc:docMk/>
            <pc:sldMk cId="1960212543" sldId="258"/>
            <ac:spMk id="1050" creationId="{D1EA859B-E555-4109-94F3-6700E046E008}"/>
          </ac:spMkLst>
        </pc:spChg>
        <pc:spChg chg="add del">
          <ac:chgData name="CARLOS ANDRÉS GÓMEZ GARCÍA" userId="0fca781d-d4ea-4023-9c13-eacc12c22b9c" providerId="ADAL" clId="{D4257823-6755-4D16-95E1-425676373E70}" dt="2023-09-17T12:57:09.867" v="489" actId="26606"/>
          <ac:spMkLst>
            <pc:docMk/>
            <pc:sldMk cId="1960212543" sldId="258"/>
            <ac:spMk id="1051" creationId="{73AD41DB-DF9F-49BC-85AE-6AB1840AD517}"/>
          </ac:spMkLst>
        </pc:spChg>
        <pc:spChg chg="add del">
          <ac:chgData name="CARLOS ANDRÉS GÓMEZ GARCÍA" userId="0fca781d-d4ea-4023-9c13-eacc12c22b9c" providerId="ADAL" clId="{D4257823-6755-4D16-95E1-425676373E70}" dt="2023-09-17T12:59:35.735" v="523" actId="26606"/>
          <ac:spMkLst>
            <pc:docMk/>
            <pc:sldMk cId="1960212543" sldId="258"/>
            <ac:spMk id="1053" creationId="{4E2ED6F9-63C3-4A8D-9BB4-1EA62533B672}"/>
          </ac:spMkLst>
        </pc:spChg>
        <pc:spChg chg="add del">
          <ac:chgData name="CARLOS ANDRÉS GÓMEZ GARCÍA" userId="0fca781d-d4ea-4023-9c13-eacc12c22b9c" providerId="ADAL" clId="{D4257823-6755-4D16-95E1-425676373E70}" dt="2023-09-17T12:59:35.735" v="523" actId="26606"/>
          <ac:spMkLst>
            <pc:docMk/>
            <pc:sldMk cId="1960212543" sldId="258"/>
            <ac:spMk id="1054" creationId="{6D72081E-AD41-4FBB-B02B-698A68DBCA5E}"/>
          </ac:spMkLst>
        </pc:spChg>
        <pc:spChg chg="add del">
          <ac:chgData name="CARLOS ANDRÉS GÓMEZ GARCÍA" userId="0fca781d-d4ea-4023-9c13-eacc12c22b9c" providerId="ADAL" clId="{D4257823-6755-4D16-95E1-425676373E70}" dt="2023-09-17T12:59:35.735" v="523" actId="26606"/>
          <ac:spMkLst>
            <pc:docMk/>
            <pc:sldMk cId="1960212543" sldId="258"/>
            <ac:spMk id="1055" creationId="{716248AD-805F-41BF-9B57-FC53E5B32F98}"/>
          </ac:spMkLst>
        </pc:spChg>
        <pc:spChg chg="add del">
          <ac:chgData name="CARLOS ANDRÉS GÓMEZ GARCÍA" userId="0fca781d-d4ea-4023-9c13-eacc12c22b9c" providerId="ADAL" clId="{D4257823-6755-4D16-95E1-425676373E70}" dt="2023-09-17T12:57:14.909" v="491" actId="26606"/>
          <ac:spMkLst>
            <pc:docMk/>
            <pc:sldMk cId="1960212543" sldId="258"/>
            <ac:spMk id="1056" creationId="{1BF4DD63-CE83-4A2A-994E-8598C22E6FCF}"/>
          </ac:spMkLst>
        </pc:spChg>
        <pc:spChg chg="add del">
          <ac:chgData name="CARLOS ANDRÉS GÓMEZ GARCÍA" userId="0fca781d-d4ea-4023-9c13-eacc12c22b9c" providerId="ADAL" clId="{D4257823-6755-4D16-95E1-425676373E70}" dt="2023-09-17T12:57:14.909" v="491" actId="26606"/>
          <ac:spMkLst>
            <pc:docMk/>
            <pc:sldMk cId="1960212543" sldId="258"/>
            <ac:spMk id="1057" creationId="{127393A7-D6DA-410B-8699-AA56B57BF7BA}"/>
          </ac:spMkLst>
        </pc:spChg>
        <pc:spChg chg="add del">
          <ac:chgData name="CARLOS ANDRÉS GÓMEZ GARCÍA" userId="0fca781d-d4ea-4023-9c13-eacc12c22b9c" providerId="ADAL" clId="{D4257823-6755-4D16-95E1-425676373E70}" dt="2023-09-17T12:57:14.909" v="491" actId="26606"/>
          <ac:spMkLst>
            <pc:docMk/>
            <pc:sldMk cId="1960212543" sldId="258"/>
            <ac:spMk id="1058" creationId="{8EC44C88-69E3-42EE-86E8-9B45F712B769}"/>
          </ac:spMkLst>
        </pc:spChg>
        <pc:spChg chg="add del">
          <ac:chgData name="CARLOS ANDRÉS GÓMEZ GARCÍA" userId="0fca781d-d4ea-4023-9c13-eacc12c22b9c" providerId="ADAL" clId="{D4257823-6755-4D16-95E1-425676373E70}" dt="2023-09-17T12:59:35.735" v="523" actId="26606"/>
          <ac:spMkLst>
            <pc:docMk/>
            <pc:sldMk cId="1960212543" sldId="258"/>
            <ac:spMk id="1059" creationId="{1F82758F-B2B3-4F0A-BB90-4BFFEDD166D6}"/>
          </ac:spMkLst>
        </pc:spChg>
        <pc:spChg chg="add del">
          <ac:chgData name="CARLOS ANDRÉS GÓMEZ GARCÍA" userId="0fca781d-d4ea-4023-9c13-eacc12c22b9c" providerId="ADAL" clId="{D4257823-6755-4D16-95E1-425676373E70}" dt="2023-09-17T12:57:21.048" v="493" actId="26606"/>
          <ac:spMkLst>
            <pc:docMk/>
            <pc:sldMk cId="1960212543" sldId="258"/>
            <ac:spMk id="1060" creationId="{C3896A03-3945-419A-B66B-4EE266EDD152}"/>
          </ac:spMkLst>
        </pc:spChg>
        <pc:spChg chg="add del">
          <ac:chgData name="CARLOS ANDRÉS GÓMEZ GARCÍA" userId="0fca781d-d4ea-4023-9c13-eacc12c22b9c" providerId="ADAL" clId="{D4257823-6755-4D16-95E1-425676373E70}" dt="2023-09-17T12:57:21.048" v="493" actId="26606"/>
          <ac:spMkLst>
            <pc:docMk/>
            <pc:sldMk cId="1960212543" sldId="258"/>
            <ac:spMk id="1061" creationId="{B34F5AD2-EDBD-4BBD-A55C-EAFFD0C7097A}"/>
          </ac:spMkLst>
        </pc:spChg>
        <pc:spChg chg="add del">
          <ac:chgData name="CARLOS ANDRÉS GÓMEZ GARCÍA" userId="0fca781d-d4ea-4023-9c13-eacc12c22b9c" providerId="ADAL" clId="{D4257823-6755-4D16-95E1-425676373E70}" dt="2023-09-17T12:57:21.048" v="493" actId="26606"/>
          <ac:spMkLst>
            <pc:docMk/>
            <pc:sldMk cId="1960212543" sldId="258"/>
            <ac:spMk id="1062" creationId="{C7E45F96-1292-4827-BBD9-CC1AE3B23BFD}"/>
          </ac:spMkLst>
        </pc:spChg>
        <pc:spChg chg="add del">
          <ac:chgData name="CARLOS ANDRÉS GÓMEZ GARCÍA" userId="0fca781d-d4ea-4023-9c13-eacc12c22b9c" providerId="ADAL" clId="{D4257823-6755-4D16-95E1-425676373E70}" dt="2023-09-17T12:59:56.401" v="525" actId="26606"/>
          <ac:spMkLst>
            <pc:docMk/>
            <pc:sldMk cId="1960212543" sldId="258"/>
            <ac:spMk id="1063" creationId="{7D07B7BC-3270-4CF3-A7AA-0937908AD58A}"/>
          </ac:spMkLst>
        </pc:spChg>
        <pc:spChg chg="add del">
          <ac:chgData name="CARLOS ANDRÉS GÓMEZ GARCÍA" userId="0fca781d-d4ea-4023-9c13-eacc12c22b9c" providerId="ADAL" clId="{D4257823-6755-4D16-95E1-425676373E70}" dt="2023-09-17T12:57:26.376" v="495" actId="26606"/>
          <ac:spMkLst>
            <pc:docMk/>
            <pc:sldMk cId="1960212543" sldId="258"/>
            <ac:spMk id="1064" creationId="{8181FC64-B306-4821-98E2-780662EFC486}"/>
          </ac:spMkLst>
        </pc:spChg>
        <pc:spChg chg="add del">
          <ac:chgData name="CARLOS ANDRÉS GÓMEZ GARCÍA" userId="0fca781d-d4ea-4023-9c13-eacc12c22b9c" providerId="ADAL" clId="{D4257823-6755-4D16-95E1-425676373E70}" dt="2023-09-17T12:57:26.376" v="495" actId="26606"/>
          <ac:spMkLst>
            <pc:docMk/>
            <pc:sldMk cId="1960212543" sldId="258"/>
            <ac:spMk id="1065" creationId="{5871FC61-DD4E-47D4-81FD-8A7E7D12B371}"/>
          </ac:spMkLst>
        </pc:spChg>
        <pc:spChg chg="add del">
          <ac:chgData name="CARLOS ANDRÉS GÓMEZ GARCÍA" userId="0fca781d-d4ea-4023-9c13-eacc12c22b9c" providerId="ADAL" clId="{D4257823-6755-4D16-95E1-425676373E70}" dt="2023-09-17T12:57:26.376" v="495" actId="26606"/>
          <ac:spMkLst>
            <pc:docMk/>
            <pc:sldMk cId="1960212543" sldId="258"/>
            <ac:spMk id="1066" creationId="{F9EC3F91-A75C-4F74-867E-E4C28C13546B}"/>
          </ac:spMkLst>
        </pc:spChg>
        <pc:spChg chg="add del">
          <ac:chgData name="CARLOS ANDRÉS GÓMEZ GARCÍA" userId="0fca781d-d4ea-4023-9c13-eacc12c22b9c" providerId="ADAL" clId="{D4257823-6755-4D16-95E1-425676373E70}" dt="2023-09-17T12:57:26.376" v="495" actId="26606"/>
          <ac:spMkLst>
            <pc:docMk/>
            <pc:sldMk cId="1960212543" sldId="258"/>
            <ac:spMk id="1067" creationId="{829A1E2C-5AC8-40FC-99E9-832069D39792}"/>
          </ac:spMkLst>
        </pc:spChg>
        <pc:spChg chg="add del">
          <ac:chgData name="CARLOS ANDRÉS GÓMEZ GARCÍA" userId="0fca781d-d4ea-4023-9c13-eacc12c22b9c" providerId="ADAL" clId="{D4257823-6755-4D16-95E1-425676373E70}" dt="2023-09-17T12:57:36.420" v="497" actId="26606"/>
          <ac:spMkLst>
            <pc:docMk/>
            <pc:sldMk cId="1960212543" sldId="258"/>
            <ac:spMk id="1069" creationId="{04C21BAE-6866-4C7A-A7EC-C1B2E572D5BE}"/>
          </ac:spMkLst>
        </pc:spChg>
        <pc:spChg chg="add del">
          <ac:chgData name="CARLOS ANDRÉS GÓMEZ GARCÍA" userId="0fca781d-d4ea-4023-9c13-eacc12c22b9c" providerId="ADAL" clId="{D4257823-6755-4D16-95E1-425676373E70}" dt="2023-09-17T12:57:36.420" v="497" actId="26606"/>
          <ac:spMkLst>
            <pc:docMk/>
            <pc:sldMk cId="1960212543" sldId="258"/>
            <ac:spMk id="1070" creationId="{7E7D0C94-08B4-48AE-8813-CC4D60294F42}"/>
          </ac:spMkLst>
        </pc:spChg>
        <pc:spChg chg="add del">
          <ac:chgData name="CARLOS ANDRÉS GÓMEZ GARCÍA" userId="0fca781d-d4ea-4023-9c13-eacc12c22b9c" providerId="ADAL" clId="{D4257823-6755-4D16-95E1-425676373E70}" dt="2023-09-17T12:57:36.420" v="497" actId="26606"/>
          <ac:spMkLst>
            <pc:docMk/>
            <pc:sldMk cId="1960212543" sldId="258"/>
            <ac:spMk id="1071" creationId="{DD0D366F-455D-4298-97E9-89785ADAEC06}"/>
          </ac:spMkLst>
        </pc:spChg>
        <pc:spChg chg="add del">
          <ac:chgData name="CARLOS ANDRÉS GÓMEZ GARCÍA" userId="0fca781d-d4ea-4023-9c13-eacc12c22b9c" providerId="ADAL" clId="{D4257823-6755-4D16-95E1-425676373E70}" dt="2023-09-17T12:57:36.420" v="497" actId="26606"/>
          <ac:spMkLst>
            <pc:docMk/>
            <pc:sldMk cId="1960212543" sldId="258"/>
            <ac:spMk id="1072" creationId="{F0C518C2-0AA4-470C-87B9-9CBF428FBA25}"/>
          </ac:spMkLst>
        </pc:spChg>
        <pc:spChg chg="add del">
          <ac:chgData name="CARLOS ANDRÉS GÓMEZ GARCÍA" userId="0fca781d-d4ea-4023-9c13-eacc12c22b9c" providerId="ADAL" clId="{D4257823-6755-4D16-95E1-425676373E70}" dt="2023-09-17T12:57:44.442" v="499" actId="26606"/>
          <ac:spMkLst>
            <pc:docMk/>
            <pc:sldMk cId="1960212543" sldId="258"/>
            <ac:spMk id="1074" creationId="{72F566C7-63F6-430E-A25E-75C1BAA56D99}"/>
          </ac:spMkLst>
        </pc:spChg>
        <pc:spChg chg="add del">
          <ac:chgData name="CARLOS ANDRÉS GÓMEZ GARCÍA" userId="0fca781d-d4ea-4023-9c13-eacc12c22b9c" providerId="ADAL" clId="{D4257823-6755-4D16-95E1-425676373E70}" dt="2023-09-17T12:57:44.442" v="499" actId="26606"/>
          <ac:spMkLst>
            <pc:docMk/>
            <pc:sldMk cId="1960212543" sldId="258"/>
            <ac:spMk id="1075" creationId="{C8701D3F-ED29-4931-958A-CBC8AE704787}"/>
          </ac:spMkLst>
        </pc:spChg>
        <pc:spChg chg="add del">
          <ac:chgData name="CARLOS ANDRÉS GÓMEZ GARCÍA" userId="0fca781d-d4ea-4023-9c13-eacc12c22b9c" providerId="ADAL" clId="{D4257823-6755-4D16-95E1-425676373E70}" dt="2023-09-17T12:57:44.442" v="499" actId="26606"/>
          <ac:spMkLst>
            <pc:docMk/>
            <pc:sldMk cId="1960212543" sldId="258"/>
            <ac:spMk id="1076" creationId="{40A0961B-9DBA-43AD-A3C0-F7EBBFF2087A}"/>
          </ac:spMkLst>
        </pc:spChg>
        <pc:spChg chg="add del">
          <ac:chgData name="CARLOS ANDRÉS GÓMEZ GARCÍA" userId="0fca781d-d4ea-4023-9c13-eacc12c22b9c" providerId="ADAL" clId="{D4257823-6755-4D16-95E1-425676373E70}" dt="2023-09-17T12:57:51.358" v="501" actId="26606"/>
          <ac:spMkLst>
            <pc:docMk/>
            <pc:sldMk cId="1960212543" sldId="258"/>
            <ac:spMk id="1078" creationId="{1A95671B-3CC6-4792-9114-B74FAEA224E6}"/>
          </ac:spMkLst>
        </pc:spChg>
        <pc:spChg chg="add del">
          <ac:chgData name="CARLOS ANDRÉS GÓMEZ GARCÍA" userId="0fca781d-d4ea-4023-9c13-eacc12c22b9c" providerId="ADAL" clId="{D4257823-6755-4D16-95E1-425676373E70}" dt="2023-09-17T12:58:00.054" v="503" actId="26606"/>
          <ac:spMkLst>
            <pc:docMk/>
            <pc:sldMk cId="1960212543" sldId="258"/>
            <ac:spMk id="1080" creationId="{C3896A03-3945-419A-B66B-4EE266EDD152}"/>
          </ac:spMkLst>
        </pc:spChg>
        <pc:spChg chg="add del">
          <ac:chgData name="CARLOS ANDRÉS GÓMEZ GARCÍA" userId="0fca781d-d4ea-4023-9c13-eacc12c22b9c" providerId="ADAL" clId="{D4257823-6755-4D16-95E1-425676373E70}" dt="2023-09-17T12:58:00.054" v="503" actId="26606"/>
          <ac:spMkLst>
            <pc:docMk/>
            <pc:sldMk cId="1960212543" sldId="258"/>
            <ac:spMk id="1081" creationId="{B34F5AD2-EDBD-4BBD-A55C-EAFFD0C7097A}"/>
          </ac:spMkLst>
        </pc:spChg>
        <pc:spChg chg="add del">
          <ac:chgData name="CARLOS ANDRÉS GÓMEZ GARCÍA" userId="0fca781d-d4ea-4023-9c13-eacc12c22b9c" providerId="ADAL" clId="{D4257823-6755-4D16-95E1-425676373E70}" dt="2023-09-17T12:58:00.054" v="503" actId="26606"/>
          <ac:spMkLst>
            <pc:docMk/>
            <pc:sldMk cId="1960212543" sldId="258"/>
            <ac:spMk id="1082" creationId="{450D3AD2-FA80-415F-A9CE-54D884561CD7}"/>
          </ac:spMkLst>
        </pc:spChg>
        <pc:grpChg chg="add del">
          <ac:chgData name="CARLOS ANDRÉS GÓMEZ GARCÍA" userId="0fca781d-d4ea-4023-9c13-eacc12c22b9c" providerId="ADAL" clId="{D4257823-6755-4D16-95E1-425676373E70}" dt="2023-09-17T12:58:51.528" v="512" actId="26606"/>
          <ac:grpSpMkLst>
            <pc:docMk/>
            <pc:sldMk cId="1960212543" sldId="258"/>
            <ac:grpSpMk id="18" creationId="{114ED94A-C85D-4CD3-4205-438D21CE6B38}"/>
          </ac:grpSpMkLst>
        </pc:grpChg>
        <pc:grpChg chg="add del">
          <ac:chgData name="CARLOS ANDRÉS GÓMEZ GARCÍA" userId="0fca781d-d4ea-4023-9c13-eacc12c22b9c" providerId="ADAL" clId="{D4257823-6755-4D16-95E1-425676373E70}" dt="2023-09-17T12:56:48.756" v="481" actId="26606"/>
          <ac:grpSpMkLst>
            <pc:docMk/>
            <pc:sldMk cId="1960212543" sldId="258"/>
            <ac:grpSpMk id="1036" creationId="{5EC81CC9-EAC3-3907-9268-3A583E3B6356}"/>
          </ac:grpSpMkLst>
        </pc:grpChg>
        <pc:grpChg chg="add del">
          <ac:chgData name="CARLOS ANDRÉS GÓMEZ GARCÍA" userId="0fca781d-d4ea-4023-9c13-eacc12c22b9c" providerId="ADAL" clId="{D4257823-6755-4D16-95E1-425676373E70}" dt="2023-09-17T12:56:39.683" v="477" actId="26606"/>
          <ac:grpSpMkLst>
            <pc:docMk/>
            <pc:sldMk cId="1960212543" sldId="258"/>
            <ac:grpSpMk id="1039" creationId="{37EA779C-87BF-454F-919D-A3DA98FD8A79}"/>
          </ac:grpSpMkLst>
        </pc:grpChg>
        <pc:grpChg chg="add del">
          <ac:chgData name="CARLOS ANDRÉS GÓMEZ GARCÍA" userId="0fca781d-d4ea-4023-9c13-eacc12c22b9c" providerId="ADAL" clId="{D4257823-6755-4D16-95E1-425676373E70}" dt="2023-09-17T12:57:09.867" v="489" actId="26606"/>
          <ac:grpSpMkLst>
            <pc:docMk/>
            <pc:sldMk cId="1960212543" sldId="258"/>
            <ac:grpSpMk id="1052" creationId="{A4AE1828-51FD-4AD7-BCF6-9AF5C696CE5D}"/>
          </ac:grpSpMkLst>
        </pc:grpChg>
        <pc:grpChg chg="add del">
          <ac:chgData name="CARLOS ANDRÉS GÓMEZ GARCÍA" userId="0fca781d-d4ea-4023-9c13-eacc12c22b9c" providerId="ADAL" clId="{D4257823-6755-4D16-95E1-425676373E70}" dt="2023-09-17T12:59:56.401" v="525" actId="26606"/>
          <ac:grpSpMkLst>
            <pc:docMk/>
            <pc:sldMk cId="1960212543" sldId="258"/>
            <ac:grpSpMk id="1068" creationId="{108BB4D4-D71A-48F5-B2D2-45D2D78F4C20}"/>
          </ac:grpSpMkLst>
        </pc:grpChg>
        <pc:grpChg chg="add del">
          <ac:chgData name="CARLOS ANDRÉS GÓMEZ GARCÍA" userId="0fca781d-d4ea-4023-9c13-eacc12c22b9c" providerId="ADAL" clId="{D4257823-6755-4D16-95E1-425676373E70}" dt="2023-09-17T12:59:56.401" v="525" actId="26606"/>
          <ac:grpSpMkLst>
            <pc:docMk/>
            <pc:sldMk cId="1960212543" sldId="258"/>
            <ac:grpSpMk id="1079" creationId="{E27AF472-EAE3-4572-AB69-B92BD10DBC6D}"/>
          </ac:grpSpMkLst>
        </pc:grpChg>
        <pc:picChg chg="add del mod">
          <ac:chgData name="CARLOS ANDRÉS GÓMEZ GARCÍA" userId="0fca781d-d4ea-4023-9c13-eacc12c22b9c" providerId="ADAL" clId="{D4257823-6755-4D16-95E1-425676373E70}" dt="2023-09-17T12:54:43.157" v="458" actId="478"/>
          <ac:picMkLst>
            <pc:docMk/>
            <pc:sldMk cId="1960212543" sldId="258"/>
            <ac:picMk id="2" creationId="{CEA3B087-E59E-B5A3-95C6-F1308E7A3771}"/>
          </ac:picMkLst>
        </pc:picChg>
        <pc:picChg chg="add del">
          <ac:chgData name="CARLOS ANDRÉS GÓMEZ GARCÍA" userId="0fca781d-d4ea-4023-9c13-eacc12c22b9c" providerId="ADAL" clId="{D4257823-6755-4D16-95E1-425676373E70}" dt="2023-09-17T12:58:24.932" v="506"/>
          <ac:picMkLst>
            <pc:docMk/>
            <pc:sldMk cId="1960212543" sldId="258"/>
            <ac:picMk id="3" creationId="{6033F856-F18E-C916-BAD7-4FAB4F242E65}"/>
          </ac:picMkLst>
        </pc:picChg>
        <pc:picChg chg="del">
          <ac:chgData name="CARLOS ANDRÉS GÓMEZ GARCÍA" userId="0fca781d-d4ea-4023-9c13-eacc12c22b9c" providerId="ADAL" clId="{D4257823-6755-4D16-95E1-425676373E70}" dt="2023-09-17T12:32:16.910" v="142" actId="478"/>
          <ac:picMkLst>
            <pc:docMk/>
            <pc:sldMk cId="1960212543" sldId="258"/>
            <ac:picMk id="6" creationId="{640E5BA6-48FF-184A-B1EC-7DF416259E6A}"/>
          </ac:picMkLst>
        </pc:picChg>
        <pc:picChg chg="add del mod">
          <ac:chgData name="CARLOS ANDRÉS GÓMEZ GARCÍA" userId="0fca781d-d4ea-4023-9c13-eacc12c22b9c" providerId="ADAL" clId="{D4257823-6755-4D16-95E1-425676373E70}" dt="2023-09-17T12:59:00.099" v="517"/>
          <ac:picMkLst>
            <pc:docMk/>
            <pc:sldMk cId="1960212543" sldId="258"/>
            <ac:picMk id="7" creationId="{267545E2-0A7C-B5EA-7CA8-045ABB56A3EC}"/>
          </ac:picMkLst>
        </pc:picChg>
        <pc:picChg chg="add mod">
          <ac:chgData name="CARLOS ANDRÉS GÓMEZ GARCÍA" userId="0fca781d-d4ea-4023-9c13-eacc12c22b9c" providerId="ADAL" clId="{D4257823-6755-4D16-95E1-425676373E70}" dt="2023-09-17T13:04:48.486" v="568" actId="14100"/>
          <ac:picMkLst>
            <pc:docMk/>
            <pc:sldMk cId="1960212543" sldId="258"/>
            <ac:picMk id="8" creationId="{AC22C370-D6EA-D13A-4C72-624A37C8046D}"/>
          </ac:picMkLst>
        </pc:picChg>
        <pc:picChg chg="add del mod">
          <ac:chgData name="CARLOS ANDRÉS GÓMEZ GARCÍA" userId="0fca781d-d4ea-4023-9c13-eacc12c22b9c" providerId="ADAL" clId="{D4257823-6755-4D16-95E1-425676373E70}" dt="2023-09-17T13:15:18.049" v="682" actId="1076"/>
          <ac:picMkLst>
            <pc:docMk/>
            <pc:sldMk cId="1960212543" sldId="258"/>
            <ac:picMk id="17" creationId="{D12AF03E-B1C2-3B99-03DE-2F82A716650F}"/>
          </ac:picMkLst>
        </pc:picChg>
        <pc:picChg chg="add del">
          <ac:chgData name="CARLOS ANDRÉS GÓMEZ GARCÍA" userId="0fca781d-d4ea-4023-9c13-eacc12c22b9c" providerId="ADAL" clId="{D4257823-6755-4D16-95E1-425676373E70}" dt="2023-09-17T13:06:22.119" v="575"/>
          <ac:picMkLst>
            <pc:docMk/>
            <pc:sldMk cId="1960212543" sldId="258"/>
            <ac:picMk id="21" creationId="{589DCEA0-C6FF-B9EB-979A-00296F491A76}"/>
          </ac:picMkLst>
        </pc:picChg>
        <pc:picChg chg="add del mod">
          <ac:chgData name="CARLOS ANDRÉS GÓMEZ GARCÍA" userId="0fca781d-d4ea-4023-9c13-eacc12c22b9c" providerId="ADAL" clId="{D4257823-6755-4D16-95E1-425676373E70}" dt="2023-09-17T12:48:20.108" v="305" actId="478"/>
          <ac:picMkLst>
            <pc:docMk/>
            <pc:sldMk cId="1960212543" sldId="258"/>
            <ac:picMk id="1026" creationId="{B3B9BE7A-9C1B-2B00-698E-85819462171F}"/>
          </ac:picMkLst>
        </pc:picChg>
        <pc:picChg chg="add del mod ord">
          <ac:chgData name="CARLOS ANDRÉS GÓMEZ GARCÍA" userId="0fca781d-d4ea-4023-9c13-eacc12c22b9c" providerId="ADAL" clId="{D4257823-6755-4D16-95E1-425676373E70}" dt="2023-09-17T13:00:29.986" v="531" actId="21"/>
          <ac:picMkLst>
            <pc:docMk/>
            <pc:sldMk cId="1960212543" sldId="258"/>
            <ac:picMk id="1028" creationId="{ED5C5923-4AA0-54BD-6C83-0565194EC516}"/>
          </ac:picMkLst>
        </pc:picChg>
        <pc:picChg chg="add del mod">
          <ac:chgData name="CARLOS ANDRÉS GÓMEZ GARCÍA" userId="0fca781d-d4ea-4023-9c13-eacc12c22b9c" providerId="ADAL" clId="{D4257823-6755-4D16-95E1-425676373E70}" dt="2023-09-17T13:04:20.846" v="566" actId="478"/>
          <ac:picMkLst>
            <pc:docMk/>
            <pc:sldMk cId="1960212543" sldId="258"/>
            <ac:picMk id="1030" creationId="{7EFFE057-EC89-CBEF-B130-2CA2BA0EB1A0}"/>
          </ac:picMkLst>
        </pc:picChg>
        <pc:cxnChg chg="add del">
          <ac:chgData name="CARLOS ANDRÉS GÓMEZ GARCÍA" userId="0fca781d-d4ea-4023-9c13-eacc12c22b9c" providerId="ADAL" clId="{D4257823-6755-4D16-95E1-425676373E70}" dt="2023-09-17T12:46:35.312" v="304" actId="26606"/>
          <ac:cxnSpMkLst>
            <pc:docMk/>
            <pc:sldMk cId="1960212543" sldId="258"/>
            <ac:cxnSpMk id="1031" creationId="{249EDD1B-F94D-B4E6-ACAA-566B9A26FDE3}"/>
          </ac:cxnSpMkLst>
        </pc:cxnChg>
      </pc:sldChg>
      <pc:sldChg chg="del">
        <pc:chgData name="CARLOS ANDRÉS GÓMEZ GARCÍA" userId="0fca781d-d4ea-4023-9c13-eacc12c22b9c" providerId="ADAL" clId="{D4257823-6755-4D16-95E1-425676373E70}" dt="2023-09-17T15:50:14.137" v="1043" actId="2696"/>
        <pc:sldMkLst>
          <pc:docMk/>
          <pc:sldMk cId="2374913200" sldId="259"/>
        </pc:sldMkLst>
      </pc:sldChg>
      <pc:sldChg chg="del">
        <pc:chgData name="CARLOS ANDRÉS GÓMEZ GARCÍA" userId="0fca781d-d4ea-4023-9c13-eacc12c22b9c" providerId="ADAL" clId="{D4257823-6755-4D16-95E1-425676373E70}" dt="2023-09-17T15:50:14.137" v="1043" actId="2696"/>
        <pc:sldMkLst>
          <pc:docMk/>
          <pc:sldMk cId="1264463484" sldId="260"/>
        </pc:sldMkLst>
      </pc:sldChg>
      <pc:sldChg chg="del">
        <pc:chgData name="CARLOS ANDRÉS GÓMEZ GARCÍA" userId="0fca781d-d4ea-4023-9c13-eacc12c22b9c" providerId="ADAL" clId="{D4257823-6755-4D16-95E1-425676373E70}" dt="2023-09-17T15:50:14.137" v="1043" actId="2696"/>
        <pc:sldMkLst>
          <pc:docMk/>
          <pc:sldMk cId="1796921749" sldId="262"/>
        </pc:sldMkLst>
      </pc:sldChg>
      <pc:sldChg chg="del">
        <pc:chgData name="CARLOS ANDRÉS GÓMEZ GARCÍA" userId="0fca781d-d4ea-4023-9c13-eacc12c22b9c" providerId="ADAL" clId="{D4257823-6755-4D16-95E1-425676373E70}" dt="2023-09-17T15:50:14.137" v="1043" actId="2696"/>
        <pc:sldMkLst>
          <pc:docMk/>
          <pc:sldMk cId="1960648065" sldId="263"/>
        </pc:sldMkLst>
      </pc:sldChg>
      <pc:sldChg chg="del">
        <pc:chgData name="CARLOS ANDRÉS GÓMEZ GARCÍA" userId="0fca781d-d4ea-4023-9c13-eacc12c22b9c" providerId="ADAL" clId="{D4257823-6755-4D16-95E1-425676373E70}" dt="2023-09-17T12:28:18.785" v="0" actId="47"/>
        <pc:sldMkLst>
          <pc:docMk/>
          <pc:sldMk cId="1650388835" sldId="265"/>
        </pc:sldMkLst>
      </pc:sldChg>
      <pc:sldChg chg="modSp mod">
        <pc:chgData name="CARLOS ANDRÉS GÓMEZ GARCÍA" userId="0fca781d-d4ea-4023-9c13-eacc12c22b9c" providerId="ADAL" clId="{D4257823-6755-4D16-95E1-425676373E70}" dt="2023-09-17T17:02:57.724" v="1957" actId="404"/>
        <pc:sldMkLst>
          <pc:docMk/>
          <pc:sldMk cId="1086033643" sldId="266"/>
        </pc:sldMkLst>
        <pc:spChg chg="mod">
          <ac:chgData name="CARLOS ANDRÉS GÓMEZ GARCÍA" userId="0fca781d-d4ea-4023-9c13-eacc12c22b9c" providerId="ADAL" clId="{D4257823-6755-4D16-95E1-425676373E70}" dt="2023-09-17T12:30:50.182" v="110" actId="20577"/>
          <ac:spMkLst>
            <pc:docMk/>
            <pc:sldMk cId="1086033643" sldId="266"/>
            <ac:spMk id="6" creationId="{1B3FFAC3-8C8B-3842-A143-026B76AC5480}"/>
          </ac:spMkLst>
        </pc:spChg>
        <pc:spChg chg="mod">
          <ac:chgData name="CARLOS ANDRÉS GÓMEZ GARCÍA" userId="0fca781d-d4ea-4023-9c13-eacc12c22b9c" providerId="ADAL" clId="{D4257823-6755-4D16-95E1-425676373E70}" dt="2023-09-17T17:02:57.724" v="1957" actId="404"/>
          <ac:spMkLst>
            <pc:docMk/>
            <pc:sldMk cId="1086033643" sldId="266"/>
            <ac:spMk id="7" creationId="{F9B62813-37C4-1E43-8D97-0D362F11559E}"/>
          </ac:spMkLst>
        </pc:spChg>
      </pc:sldChg>
      <pc:sldChg chg="add del setBg">
        <pc:chgData name="CARLOS ANDRÉS GÓMEZ GARCÍA" userId="0fca781d-d4ea-4023-9c13-eacc12c22b9c" providerId="ADAL" clId="{D4257823-6755-4D16-95E1-425676373E70}" dt="2023-09-17T12:33:12.243" v="153"/>
        <pc:sldMkLst>
          <pc:docMk/>
          <pc:sldMk cId="2661176329" sldId="269"/>
        </pc:sldMkLst>
      </pc:sldChg>
      <pc:sldChg chg="addSp delSp modSp add mod ord">
        <pc:chgData name="CARLOS ANDRÉS GÓMEZ GARCÍA" userId="0fca781d-d4ea-4023-9c13-eacc12c22b9c" providerId="ADAL" clId="{D4257823-6755-4D16-95E1-425676373E70}" dt="2023-09-17T18:31:04.722" v="2226" actId="20577"/>
        <pc:sldMkLst>
          <pc:docMk/>
          <pc:sldMk cId="3101559300" sldId="269"/>
        </pc:sldMkLst>
        <pc:spChg chg="add mod">
          <ac:chgData name="CARLOS ANDRÉS GÓMEZ GARCÍA" userId="0fca781d-d4ea-4023-9c13-eacc12c22b9c" providerId="ADAL" clId="{D4257823-6755-4D16-95E1-425676373E70}" dt="2023-09-17T12:43:47.659" v="299" actId="20577"/>
          <ac:spMkLst>
            <pc:docMk/>
            <pc:sldMk cId="3101559300" sldId="269"/>
            <ac:spMk id="3" creationId="{0F1A1790-6402-08CF-7B04-29F046CD02ED}"/>
          </ac:spMkLst>
        </pc:spChg>
        <pc:spChg chg="del mod">
          <ac:chgData name="CARLOS ANDRÉS GÓMEZ GARCÍA" userId="0fca781d-d4ea-4023-9c13-eacc12c22b9c" providerId="ADAL" clId="{D4257823-6755-4D16-95E1-425676373E70}" dt="2023-09-17T12:43:40.266" v="278" actId="478"/>
          <ac:spMkLst>
            <pc:docMk/>
            <pc:sldMk cId="3101559300" sldId="269"/>
            <ac:spMk id="4" creationId="{E34C8297-AB26-2F49-9CC5-8BB558EB9654}"/>
          </ac:spMkLst>
        </pc:spChg>
        <pc:spChg chg="del mod">
          <ac:chgData name="CARLOS ANDRÉS GÓMEZ GARCÍA" userId="0fca781d-d4ea-4023-9c13-eacc12c22b9c" providerId="ADAL" clId="{D4257823-6755-4D16-95E1-425676373E70}" dt="2023-09-17T12:42:16.955" v="253" actId="478"/>
          <ac:spMkLst>
            <pc:docMk/>
            <pc:sldMk cId="3101559300" sldId="269"/>
            <ac:spMk id="5" creationId="{4B34909A-3A3A-9449-9CDD-4DC469B75C08}"/>
          </ac:spMkLst>
        </pc:spChg>
        <pc:graphicFrameChg chg="add mod modGraphic">
          <ac:chgData name="CARLOS ANDRÉS GÓMEZ GARCÍA" userId="0fca781d-d4ea-4023-9c13-eacc12c22b9c" providerId="ADAL" clId="{D4257823-6755-4D16-95E1-425676373E70}" dt="2023-09-17T18:31:04.722" v="2226" actId="20577"/>
          <ac:graphicFrameMkLst>
            <pc:docMk/>
            <pc:sldMk cId="3101559300" sldId="269"/>
            <ac:graphicFrameMk id="2" creationId="{ECEBDFF1-F86D-D0E0-1A71-E15DABBEE080}"/>
          </ac:graphicFrameMkLst>
        </pc:graphicFrameChg>
      </pc:sldChg>
      <pc:sldChg chg="add del setBg">
        <pc:chgData name="CARLOS ANDRÉS GÓMEZ GARCÍA" userId="0fca781d-d4ea-4023-9c13-eacc12c22b9c" providerId="ADAL" clId="{D4257823-6755-4D16-95E1-425676373E70}" dt="2023-09-17T12:33:04.375" v="151" actId="47"/>
        <pc:sldMkLst>
          <pc:docMk/>
          <pc:sldMk cId="3479697439" sldId="269"/>
        </pc:sldMkLst>
      </pc:sldChg>
      <pc:sldChg chg="addSp delSp modSp add del mod ord">
        <pc:chgData name="CARLOS ANDRÉS GÓMEZ GARCÍA" userId="0fca781d-d4ea-4023-9c13-eacc12c22b9c" providerId="ADAL" clId="{D4257823-6755-4D16-95E1-425676373E70}" dt="2023-09-17T17:15:31.993" v="1991" actId="47"/>
        <pc:sldMkLst>
          <pc:docMk/>
          <pc:sldMk cId="1511856644" sldId="270"/>
        </pc:sldMkLst>
        <pc:spChg chg="mod">
          <ac:chgData name="CARLOS ANDRÉS GÓMEZ GARCÍA" userId="0fca781d-d4ea-4023-9c13-eacc12c22b9c" providerId="ADAL" clId="{D4257823-6755-4D16-95E1-425676373E70}" dt="2023-09-17T17:05:09.385" v="1967" actId="6549"/>
          <ac:spMkLst>
            <pc:docMk/>
            <pc:sldMk cId="1511856644" sldId="270"/>
            <ac:spMk id="4" creationId="{E34C8297-AB26-2F49-9CC5-8BB558EB9654}"/>
          </ac:spMkLst>
        </pc:spChg>
        <pc:spChg chg="del mod">
          <ac:chgData name="CARLOS ANDRÉS GÓMEZ GARCÍA" userId="0fca781d-d4ea-4023-9c13-eacc12c22b9c" providerId="ADAL" clId="{D4257823-6755-4D16-95E1-425676373E70}" dt="2023-09-17T17:15:20.501" v="1989" actId="478"/>
          <ac:spMkLst>
            <pc:docMk/>
            <pc:sldMk cId="1511856644" sldId="270"/>
            <ac:spMk id="5" creationId="{4B34909A-3A3A-9449-9CDD-4DC469B75C08}"/>
          </ac:spMkLst>
        </pc:spChg>
        <pc:picChg chg="add mod">
          <ac:chgData name="CARLOS ANDRÉS GÓMEZ GARCÍA" userId="0fca781d-d4ea-4023-9c13-eacc12c22b9c" providerId="ADAL" clId="{D4257823-6755-4D16-95E1-425676373E70}" dt="2023-09-17T17:15:20.962" v="1990"/>
          <ac:picMkLst>
            <pc:docMk/>
            <pc:sldMk cId="1511856644" sldId="270"/>
            <ac:picMk id="2" creationId="{88534EF6-F757-55D0-9051-79860E36AF51}"/>
          </ac:picMkLst>
        </pc:picChg>
      </pc:sldChg>
      <pc:sldChg chg="addSp delSp modSp add mod setBg">
        <pc:chgData name="CARLOS ANDRÉS GÓMEZ GARCÍA" userId="0fca781d-d4ea-4023-9c13-eacc12c22b9c" providerId="ADAL" clId="{D4257823-6755-4D16-95E1-425676373E70}" dt="2023-09-17T16:48:15.527" v="1925" actId="113"/>
        <pc:sldMkLst>
          <pc:docMk/>
          <pc:sldMk cId="2112432465" sldId="271"/>
        </pc:sldMkLst>
        <pc:spChg chg="mod">
          <ac:chgData name="CARLOS ANDRÉS GÓMEZ GARCÍA" userId="0fca781d-d4ea-4023-9c13-eacc12c22b9c" providerId="ADAL" clId="{D4257823-6755-4D16-95E1-425676373E70}" dt="2023-09-17T16:11:58.768" v="1372" actId="20577"/>
          <ac:spMkLst>
            <pc:docMk/>
            <pc:sldMk cId="2112432465" sldId="271"/>
            <ac:spMk id="2" creationId="{A2F681B3-B6EC-2F45-80DB-44D8DCD4CF43}"/>
          </ac:spMkLst>
        </pc:spChg>
        <pc:spChg chg="add mod">
          <ac:chgData name="CARLOS ANDRÉS GÓMEZ GARCÍA" userId="0fca781d-d4ea-4023-9c13-eacc12c22b9c" providerId="ADAL" clId="{D4257823-6755-4D16-95E1-425676373E70}" dt="2023-09-17T16:32:26.231" v="1807" actId="1076"/>
          <ac:spMkLst>
            <pc:docMk/>
            <pc:sldMk cId="2112432465" sldId="271"/>
            <ac:spMk id="4" creationId="{AFAC68E1-0DDF-6189-09BB-542032A608BD}"/>
          </ac:spMkLst>
        </pc:spChg>
        <pc:spChg chg="add mod">
          <ac:chgData name="CARLOS ANDRÉS GÓMEZ GARCÍA" userId="0fca781d-d4ea-4023-9c13-eacc12c22b9c" providerId="ADAL" clId="{D4257823-6755-4D16-95E1-425676373E70}" dt="2023-09-17T16:32:36.625" v="1808" actId="1076"/>
          <ac:spMkLst>
            <pc:docMk/>
            <pc:sldMk cId="2112432465" sldId="271"/>
            <ac:spMk id="5" creationId="{83B00618-0ACB-57E5-3FB9-D43C885E8AC3}"/>
          </ac:spMkLst>
        </pc:spChg>
        <pc:spChg chg="add mod">
          <ac:chgData name="CARLOS ANDRÉS GÓMEZ GARCÍA" userId="0fca781d-d4ea-4023-9c13-eacc12c22b9c" providerId="ADAL" clId="{D4257823-6755-4D16-95E1-425676373E70}" dt="2023-09-17T16:32:52.519" v="1809" actId="1076"/>
          <ac:spMkLst>
            <pc:docMk/>
            <pc:sldMk cId="2112432465" sldId="271"/>
            <ac:spMk id="7" creationId="{E7E67927-766E-0ADD-DBC3-40B78F78FA58}"/>
          </ac:spMkLst>
        </pc:spChg>
        <pc:spChg chg="add mod">
          <ac:chgData name="CARLOS ANDRÉS GÓMEZ GARCÍA" userId="0fca781d-d4ea-4023-9c13-eacc12c22b9c" providerId="ADAL" clId="{D4257823-6755-4D16-95E1-425676373E70}" dt="2023-09-17T16:32:18.398" v="1806" actId="1076"/>
          <ac:spMkLst>
            <pc:docMk/>
            <pc:sldMk cId="2112432465" sldId="271"/>
            <ac:spMk id="8" creationId="{C509CE80-6DB1-47AF-9013-E5695CE85DC1}"/>
          </ac:spMkLst>
        </pc:spChg>
        <pc:spChg chg="add mod">
          <ac:chgData name="CARLOS ANDRÉS GÓMEZ GARCÍA" userId="0fca781d-d4ea-4023-9c13-eacc12c22b9c" providerId="ADAL" clId="{D4257823-6755-4D16-95E1-425676373E70}" dt="2023-09-17T16:34:23.815" v="1924" actId="113"/>
          <ac:spMkLst>
            <pc:docMk/>
            <pc:sldMk cId="2112432465" sldId="271"/>
            <ac:spMk id="9" creationId="{FC1695F9-67DA-3F2F-023D-907E56A5EA84}"/>
          </ac:spMkLst>
        </pc:spChg>
        <pc:spChg chg="add mod">
          <ac:chgData name="CARLOS ANDRÉS GÓMEZ GARCÍA" userId="0fca781d-d4ea-4023-9c13-eacc12c22b9c" providerId="ADAL" clId="{D4257823-6755-4D16-95E1-425676373E70}" dt="2023-09-17T16:48:15.527" v="1925" actId="113"/>
          <ac:spMkLst>
            <pc:docMk/>
            <pc:sldMk cId="2112432465" sldId="271"/>
            <ac:spMk id="10" creationId="{551B4906-7AE1-3521-75BE-6195B9EB8DCA}"/>
          </ac:spMkLst>
        </pc:spChg>
        <pc:graphicFrameChg chg="add mod modGraphic">
          <ac:chgData name="CARLOS ANDRÉS GÓMEZ GARCÍA" userId="0fca781d-d4ea-4023-9c13-eacc12c22b9c" providerId="ADAL" clId="{D4257823-6755-4D16-95E1-425676373E70}" dt="2023-09-17T16:20:01.662" v="1741" actId="20577"/>
          <ac:graphicFrameMkLst>
            <pc:docMk/>
            <pc:sldMk cId="2112432465" sldId="271"/>
            <ac:graphicFrameMk id="3" creationId="{FCD3C00C-0242-5509-9FA5-8704BFD438FA}"/>
          </ac:graphicFrameMkLst>
        </pc:graphicFrameChg>
        <pc:graphicFrameChg chg="del">
          <ac:chgData name="CARLOS ANDRÉS GÓMEZ GARCÍA" userId="0fca781d-d4ea-4023-9c13-eacc12c22b9c" providerId="ADAL" clId="{D4257823-6755-4D16-95E1-425676373E70}" dt="2023-09-17T16:02:12.529" v="1045" actId="478"/>
          <ac:graphicFrameMkLst>
            <pc:docMk/>
            <pc:sldMk cId="2112432465" sldId="271"/>
            <ac:graphicFrameMk id="6" creationId="{735F0381-0955-C825-0952-B6FA1A64D73C}"/>
          </ac:graphicFrameMkLst>
        </pc:graphicFrameChg>
      </pc:sldChg>
      <pc:sldChg chg="modSp add mod">
        <pc:chgData name="CARLOS ANDRÉS GÓMEZ GARCÍA" userId="0fca781d-d4ea-4023-9c13-eacc12c22b9c" providerId="ADAL" clId="{D4257823-6755-4D16-95E1-425676373E70}" dt="2023-09-18T03:29:49.688" v="2283"/>
        <pc:sldMkLst>
          <pc:docMk/>
          <pc:sldMk cId="3512805040" sldId="272"/>
        </pc:sldMkLst>
        <pc:spChg chg="mod">
          <ac:chgData name="CARLOS ANDRÉS GÓMEZ GARCÍA" userId="0fca781d-d4ea-4023-9c13-eacc12c22b9c" providerId="ADAL" clId="{D4257823-6755-4D16-95E1-425676373E70}" dt="2023-09-17T16:12:21.613" v="1373" actId="20577"/>
          <ac:spMkLst>
            <pc:docMk/>
            <pc:sldMk cId="3512805040" sldId="272"/>
            <ac:spMk id="2" creationId="{A2F681B3-B6EC-2F45-80DB-44D8DCD4CF43}"/>
          </ac:spMkLst>
        </pc:spChg>
        <pc:graphicFrameChg chg="mod">
          <ac:chgData name="CARLOS ANDRÉS GÓMEZ GARCÍA" userId="0fca781d-d4ea-4023-9c13-eacc12c22b9c" providerId="ADAL" clId="{D4257823-6755-4D16-95E1-425676373E70}" dt="2023-09-18T03:29:49.688" v="2283"/>
          <ac:graphicFrameMkLst>
            <pc:docMk/>
            <pc:sldMk cId="3512805040" sldId="272"/>
            <ac:graphicFrameMk id="3" creationId="{FCD3C00C-0242-5509-9FA5-8704BFD438FA}"/>
          </ac:graphicFrameMkLst>
        </pc:graphicFrameChg>
      </pc:sldChg>
      <pc:sldChg chg="modSp add del mod">
        <pc:chgData name="CARLOS ANDRÉS GÓMEZ GARCÍA" userId="0fca781d-d4ea-4023-9c13-eacc12c22b9c" providerId="ADAL" clId="{D4257823-6755-4D16-95E1-425676373E70}" dt="2023-09-18T00:42:01.110" v="2229" actId="47"/>
        <pc:sldMkLst>
          <pc:docMk/>
          <pc:sldMk cId="821605556" sldId="273"/>
        </pc:sldMkLst>
        <pc:spChg chg="mod">
          <ac:chgData name="CARLOS ANDRÉS GÓMEZ GARCÍA" userId="0fca781d-d4ea-4023-9c13-eacc12c22b9c" providerId="ADAL" clId="{D4257823-6755-4D16-95E1-425676373E70}" dt="2023-09-17T16:12:43.269" v="1425" actId="6549"/>
          <ac:spMkLst>
            <pc:docMk/>
            <pc:sldMk cId="821605556" sldId="273"/>
            <ac:spMk id="2" creationId="{A2F681B3-B6EC-2F45-80DB-44D8DCD4CF43}"/>
          </ac:spMkLst>
        </pc:spChg>
        <pc:graphicFrameChg chg="mod">
          <ac:chgData name="CARLOS ANDRÉS GÓMEZ GARCÍA" userId="0fca781d-d4ea-4023-9c13-eacc12c22b9c" providerId="ADAL" clId="{D4257823-6755-4D16-95E1-425676373E70}" dt="2023-09-17T16:15:02.604" v="1490"/>
          <ac:graphicFrameMkLst>
            <pc:docMk/>
            <pc:sldMk cId="821605556" sldId="273"/>
            <ac:graphicFrameMk id="3" creationId="{FCD3C00C-0242-5509-9FA5-8704BFD438FA}"/>
          </ac:graphicFrameMkLst>
        </pc:graphicFrameChg>
      </pc:sldChg>
      <pc:sldChg chg="add">
        <pc:chgData name="CARLOS ANDRÉS GÓMEZ GARCÍA" userId="0fca781d-d4ea-4023-9c13-eacc12c22b9c" providerId="ADAL" clId="{D4257823-6755-4D16-95E1-425676373E70}" dt="2023-09-17T16:11:50.711" v="1344"/>
        <pc:sldMkLst>
          <pc:docMk/>
          <pc:sldMk cId="313333805" sldId="274"/>
        </pc:sldMkLst>
      </pc:sldChg>
      <pc:sldChg chg="modSp add mod">
        <pc:chgData name="CARLOS ANDRÉS GÓMEZ GARCÍA" userId="0fca781d-d4ea-4023-9c13-eacc12c22b9c" providerId="ADAL" clId="{D4257823-6755-4D16-95E1-425676373E70}" dt="2023-09-17T16:55:27.640" v="1941" actId="20577"/>
        <pc:sldMkLst>
          <pc:docMk/>
          <pc:sldMk cId="2198680805" sldId="275"/>
        </pc:sldMkLst>
        <pc:spChg chg="mod">
          <ac:chgData name="CARLOS ANDRÉS GÓMEZ GARCÍA" userId="0fca781d-d4ea-4023-9c13-eacc12c22b9c" providerId="ADAL" clId="{D4257823-6755-4D16-95E1-425676373E70}" dt="2023-09-17T16:55:27.640" v="1941" actId="20577"/>
          <ac:spMkLst>
            <pc:docMk/>
            <pc:sldMk cId="2198680805" sldId="275"/>
            <ac:spMk id="2" creationId="{A2F681B3-B6EC-2F45-80DB-44D8DCD4CF43}"/>
          </ac:spMkLst>
        </pc:spChg>
        <pc:graphicFrameChg chg="mod">
          <ac:chgData name="CARLOS ANDRÉS GÓMEZ GARCÍA" userId="0fca781d-d4ea-4023-9c13-eacc12c22b9c" providerId="ADAL" clId="{D4257823-6755-4D16-95E1-425676373E70}" dt="2023-09-17T16:16:29.443" v="1545" actId="20577"/>
          <ac:graphicFrameMkLst>
            <pc:docMk/>
            <pc:sldMk cId="2198680805" sldId="275"/>
            <ac:graphicFrameMk id="3" creationId="{FCD3C00C-0242-5509-9FA5-8704BFD438FA}"/>
          </ac:graphicFrameMkLst>
        </pc:graphicFrameChg>
      </pc:sldChg>
      <pc:sldChg chg="modSp add setBg">
        <pc:chgData name="CARLOS ANDRÉS GÓMEZ GARCÍA" userId="0fca781d-d4ea-4023-9c13-eacc12c22b9c" providerId="ADAL" clId="{D4257823-6755-4D16-95E1-425676373E70}" dt="2023-09-18T00:41:34.207" v="2228" actId="478"/>
        <pc:sldMkLst>
          <pc:docMk/>
          <pc:sldMk cId="3011889874" sldId="276"/>
        </pc:sldMkLst>
        <pc:graphicFrameChg chg="mod">
          <ac:chgData name="CARLOS ANDRÉS GÓMEZ GARCÍA" userId="0fca781d-d4ea-4023-9c13-eacc12c22b9c" providerId="ADAL" clId="{D4257823-6755-4D16-95E1-425676373E70}" dt="2023-09-18T00:41:34.207" v="2228" actId="478"/>
          <ac:graphicFrameMkLst>
            <pc:docMk/>
            <pc:sldMk cId="3011889874" sldId="276"/>
            <ac:graphicFrameMk id="6" creationId="{735F0381-0955-C825-0952-B6FA1A64D73C}"/>
          </ac:graphicFrameMkLst>
        </pc:graphicFrameChg>
      </pc:sldChg>
      <pc:sldChg chg="add">
        <pc:chgData name="CARLOS ANDRÉS GÓMEZ GARCÍA" userId="0fca781d-d4ea-4023-9c13-eacc12c22b9c" providerId="ADAL" clId="{D4257823-6755-4D16-95E1-425676373E70}" dt="2023-09-17T17:15:12.425" v="1986" actId="2890"/>
        <pc:sldMkLst>
          <pc:docMk/>
          <pc:sldMk cId="1410233135" sldId="277"/>
        </pc:sldMkLst>
      </pc:sldChg>
    </pc:docChg>
  </pc:docChgLst>
  <pc:docChgLst>
    <pc:chgData name="CHRISTIAN CAMILO CASTIBLANCO SALAS" userId="S::ccastib36964@universidadean.edu.co::ab807dbf-ab37-4e6b-b826-c4681fd22e24" providerId="AD" clId="Web-{575CF331-AA0A-3AC2-6294-C2188B6677FF}"/>
    <pc:docChg chg="modSld">
      <pc:chgData name="CHRISTIAN CAMILO CASTIBLANCO SALAS" userId="S::ccastib36964@universidadean.edu.co::ab807dbf-ab37-4e6b-b826-c4681fd22e24" providerId="AD" clId="Web-{575CF331-AA0A-3AC2-6294-C2188B6677FF}" dt="2023-09-18T16:13:46.238" v="60" actId="20577"/>
      <pc:docMkLst>
        <pc:docMk/>
      </pc:docMkLst>
      <pc:sldChg chg="modSp">
        <pc:chgData name="CHRISTIAN CAMILO CASTIBLANCO SALAS" userId="S::ccastib36964@universidadean.edu.co::ab807dbf-ab37-4e6b-b826-c4681fd22e24" providerId="AD" clId="Web-{575CF331-AA0A-3AC2-6294-C2188B6677FF}" dt="2023-09-18T16:13:46.238" v="60" actId="20577"/>
        <pc:sldMkLst>
          <pc:docMk/>
          <pc:sldMk cId="313333805" sldId="274"/>
        </pc:sldMkLst>
        <pc:graphicFrameChg chg="modGraphic">
          <ac:chgData name="CHRISTIAN CAMILO CASTIBLANCO SALAS" userId="S::ccastib36964@universidadean.edu.co::ab807dbf-ab37-4e6b-b826-c4681fd22e24" providerId="AD" clId="Web-{575CF331-AA0A-3AC2-6294-C2188B6677FF}" dt="2023-09-18T16:13:46.238" v="60" actId="20577"/>
          <ac:graphicFrameMkLst>
            <pc:docMk/>
            <pc:sldMk cId="313333805" sldId="274"/>
            <ac:graphicFrameMk id="3" creationId="{FCD3C00C-0242-5509-9FA5-8704BFD438FA}"/>
          </ac:graphicFrameMkLst>
        </pc:graphicFrameChg>
      </pc:sldChg>
    </pc:docChg>
  </pc:docChgLst>
  <pc:docChgLst>
    <pc:chgData name="CHRISTIAN CAMILO CASTIBLANCO SALAS" userId="ab807dbf-ab37-4e6b-b826-c4681fd22e24" providerId="ADAL" clId="{8772E7EB-4B2D-4FAC-BE9C-FF87C3D577C4}"/>
    <pc:docChg chg="custSel modSld">
      <pc:chgData name="CHRISTIAN CAMILO CASTIBLANCO SALAS" userId="ab807dbf-ab37-4e6b-b826-c4681fd22e24" providerId="ADAL" clId="{8772E7EB-4B2D-4FAC-BE9C-FF87C3D577C4}" dt="2023-09-17T23:45:28.007" v="223" actId="11530"/>
      <pc:docMkLst>
        <pc:docMk/>
      </pc:docMkLst>
      <pc:sldChg chg="modSp mod">
        <pc:chgData name="CHRISTIAN CAMILO CASTIBLANCO SALAS" userId="ab807dbf-ab37-4e6b-b826-c4681fd22e24" providerId="ADAL" clId="{8772E7EB-4B2D-4FAC-BE9C-FF87C3D577C4}" dt="2023-09-17T20:11:23.414" v="15" actId="403"/>
        <pc:sldMkLst>
          <pc:docMk/>
          <pc:sldMk cId="3101559300" sldId="269"/>
        </pc:sldMkLst>
        <pc:graphicFrameChg chg="mod modGraphic">
          <ac:chgData name="CHRISTIAN CAMILO CASTIBLANCO SALAS" userId="ab807dbf-ab37-4e6b-b826-c4681fd22e24" providerId="ADAL" clId="{8772E7EB-4B2D-4FAC-BE9C-FF87C3D577C4}" dt="2023-09-17T20:11:23.414" v="15" actId="403"/>
          <ac:graphicFrameMkLst>
            <pc:docMk/>
            <pc:sldMk cId="3101559300" sldId="269"/>
            <ac:graphicFrameMk id="2" creationId="{ECEBDFF1-F86D-D0E0-1A71-E15DABBEE080}"/>
          </ac:graphicFrameMkLst>
        </pc:graphicFrameChg>
      </pc:sldChg>
      <pc:sldChg chg="addSp modSp mod">
        <pc:chgData name="CHRISTIAN CAMILO CASTIBLANCO SALAS" userId="ab807dbf-ab37-4e6b-b826-c4681fd22e24" providerId="ADAL" clId="{8772E7EB-4B2D-4FAC-BE9C-FF87C3D577C4}" dt="2023-09-17T20:15:51.301" v="100" actId="12100"/>
        <pc:sldMkLst>
          <pc:docMk/>
          <pc:sldMk cId="2112432465" sldId="271"/>
        </pc:sldMkLst>
        <pc:spChg chg="mod">
          <ac:chgData name="CHRISTIAN CAMILO CASTIBLANCO SALAS" userId="ab807dbf-ab37-4e6b-b826-c4681fd22e24" providerId="ADAL" clId="{8772E7EB-4B2D-4FAC-BE9C-FF87C3D577C4}" dt="2023-09-17T20:14:15.603" v="87" actId="1076"/>
          <ac:spMkLst>
            <pc:docMk/>
            <pc:sldMk cId="2112432465" sldId="271"/>
            <ac:spMk id="4" creationId="{AFAC68E1-0DDF-6189-09BB-542032A608BD}"/>
          </ac:spMkLst>
        </pc:spChg>
        <pc:spChg chg="mod">
          <ac:chgData name="CHRISTIAN CAMILO CASTIBLANCO SALAS" userId="ab807dbf-ab37-4e6b-b826-c4681fd22e24" providerId="ADAL" clId="{8772E7EB-4B2D-4FAC-BE9C-FF87C3D577C4}" dt="2023-09-17T20:14:08.568" v="86" actId="1076"/>
          <ac:spMkLst>
            <pc:docMk/>
            <pc:sldMk cId="2112432465" sldId="271"/>
            <ac:spMk id="5" creationId="{83B00618-0ACB-57E5-3FB9-D43C885E8AC3}"/>
          </ac:spMkLst>
        </pc:spChg>
        <pc:spChg chg="add mod">
          <ac:chgData name="CHRISTIAN CAMILO CASTIBLANCO SALAS" userId="ab807dbf-ab37-4e6b-b826-c4681fd22e24" providerId="ADAL" clId="{8772E7EB-4B2D-4FAC-BE9C-FF87C3D577C4}" dt="2023-09-17T20:14:31.432" v="91" actId="20577"/>
          <ac:spMkLst>
            <pc:docMk/>
            <pc:sldMk cId="2112432465" sldId="271"/>
            <ac:spMk id="6" creationId="{43D1D05A-208A-FA53-402A-2CF78C28E118}"/>
          </ac:spMkLst>
        </pc:spChg>
        <pc:spChg chg="mod">
          <ac:chgData name="CHRISTIAN CAMILO CASTIBLANCO SALAS" userId="ab807dbf-ab37-4e6b-b826-c4681fd22e24" providerId="ADAL" clId="{8772E7EB-4B2D-4FAC-BE9C-FF87C3D577C4}" dt="2023-09-17T20:13:37.748" v="78" actId="1037"/>
          <ac:spMkLst>
            <pc:docMk/>
            <pc:sldMk cId="2112432465" sldId="271"/>
            <ac:spMk id="7" creationId="{E7E67927-766E-0ADD-DBC3-40B78F78FA58}"/>
          </ac:spMkLst>
        </pc:spChg>
        <pc:spChg chg="mod">
          <ac:chgData name="CHRISTIAN CAMILO CASTIBLANCO SALAS" userId="ab807dbf-ab37-4e6b-b826-c4681fd22e24" providerId="ADAL" clId="{8772E7EB-4B2D-4FAC-BE9C-FF87C3D577C4}" dt="2023-09-17T20:13:55.239" v="84" actId="1035"/>
          <ac:spMkLst>
            <pc:docMk/>
            <pc:sldMk cId="2112432465" sldId="271"/>
            <ac:spMk id="8" creationId="{C509CE80-6DB1-47AF-9013-E5695CE85DC1}"/>
          </ac:spMkLst>
        </pc:spChg>
        <pc:spChg chg="mod">
          <ac:chgData name="CHRISTIAN CAMILO CASTIBLANCO SALAS" userId="ab807dbf-ab37-4e6b-b826-c4681fd22e24" providerId="ADAL" clId="{8772E7EB-4B2D-4FAC-BE9C-FF87C3D577C4}" dt="2023-09-17T20:14:53.534" v="98" actId="1038"/>
          <ac:spMkLst>
            <pc:docMk/>
            <pc:sldMk cId="2112432465" sldId="271"/>
            <ac:spMk id="9" creationId="{FC1695F9-67DA-3F2F-023D-907E56A5EA84}"/>
          </ac:spMkLst>
        </pc:spChg>
        <pc:spChg chg="add mod">
          <ac:chgData name="CHRISTIAN CAMILO CASTIBLANCO SALAS" userId="ab807dbf-ab37-4e6b-b826-c4681fd22e24" providerId="ADAL" clId="{8772E7EB-4B2D-4FAC-BE9C-FF87C3D577C4}" dt="2023-09-17T20:14:39.449" v="93" actId="1076"/>
          <ac:spMkLst>
            <pc:docMk/>
            <pc:sldMk cId="2112432465" sldId="271"/>
            <ac:spMk id="11" creationId="{F924D342-21C5-23F1-5B8B-6D8071001964}"/>
          </ac:spMkLst>
        </pc:spChg>
        <pc:graphicFrameChg chg="mod">
          <ac:chgData name="CHRISTIAN CAMILO CASTIBLANCO SALAS" userId="ab807dbf-ab37-4e6b-b826-c4681fd22e24" providerId="ADAL" clId="{8772E7EB-4B2D-4FAC-BE9C-FF87C3D577C4}" dt="2023-09-17T20:15:51.301" v="100" actId="12100"/>
          <ac:graphicFrameMkLst>
            <pc:docMk/>
            <pc:sldMk cId="2112432465" sldId="271"/>
            <ac:graphicFrameMk id="3" creationId="{FCD3C00C-0242-5509-9FA5-8704BFD438FA}"/>
          </ac:graphicFrameMkLst>
        </pc:graphicFrameChg>
      </pc:sldChg>
      <pc:sldChg chg="addSp delSp modSp mod">
        <pc:chgData name="CHRISTIAN CAMILO CASTIBLANCO SALAS" userId="ab807dbf-ab37-4e6b-b826-c4681fd22e24" providerId="ADAL" clId="{8772E7EB-4B2D-4FAC-BE9C-FF87C3D577C4}" dt="2023-09-17T20:26:24.350" v="216"/>
        <pc:sldMkLst>
          <pc:docMk/>
          <pc:sldMk cId="3512805040" sldId="272"/>
        </pc:sldMkLst>
        <pc:spChg chg="add del mod">
          <ac:chgData name="CHRISTIAN CAMILO CASTIBLANCO SALAS" userId="ab807dbf-ab37-4e6b-b826-c4681fd22e24" providerId="ADAL" clId="{8772E7EB-4B2D-4FAC-BE9C-FF87C3D577C4}" dt="2023-09-17T20:25:24.289" v="203" actId="478"/>
          <ac:spMkLst>
            <pc:docMk/>
            <pc:sldMk cId="3512805040" sldId="272"/>
            <ac:spMk id="6" creationId="{991EA3FD-D1E3-7948-45A4-70688630E69C}"/>
          </ac:spMkLst>
        </pc:spChg>
        <pc:graphicFrameChg chg="mod modGraphic">
          <ac:chgData name="CHRISTIAN CAMILO CASTIBLANCO SALAS" userId="ab807dbf-ab37-4e6b-b826-c4681fd22e24" providerId="ADAL" clId="{8772E7EB-4B2D-4FAC-BE9C-FF87C3D577C4}" dt="2023-09-17T20:26:24.350" v="216"/>
          <ac:graphicFrameMkLst>
            <pc:docMk/>
            <pc:sldMk cId="3512805040" sldId="272"/>
            <ac:graphicFrameMk id="3" creationId="{FCD3C00C-0242-5509-9FA5-8704BFD438FA}"/>
          </ac:graphicFrameMkLst>
        </pc:graphicFrameChg>
        <pc:picChg chg="add del mod">
          <ac:chgData name="CHRISTIAN CAMILO CASTIBLANCO SALAS" userId="ab807dbf-ab37-4e6b-b826-c4681fd22e24" providerId="ADAL" clId="{8772E7EB-4B2D-4FAC-BE9C-FF87C3D577C4}" dt="2023-09-17T20:25:03.274" v="201" actId="478"/>
          <ac:picMkLst>
            <pc:docMk/>
            <pc:sldMk cId="3512805040" sldId="272"/>
            <ac:picMk id="5" creationId="{5256934F-C4C0-56B6-DBE4-02EAF81131E4}"/>
          </ac:picMkLst>
        </pc:picChg>
      </pc:sldChg>
      <pc:sldChg chg="delSp modSp mod">
        <pc:chgData name="CHRISTIAN CAMILO CASTIBLANCO SALAS" userId="ab807dbf-ab37-4e6b-b826-c4681fd22e24" providerId="ADAL" clId="{8772E7EB-4B2D-4FAC-BE9C-FF87C3D577C4}" dt="2023-09-17T23:45:14.982" v="222" actId="11530"/>
        <pc:sldMkLst>
          <pc:docMk/>
          <pc:sldMk cId="821605556" sldId="273"/>
        </pc:sldMkLst>
        <pc:graphicFrameChg chg="mod">
          <ac:chgData name="CHRISTIAN CAMILO CASTIBLANCO SALAS" userId="ab807dbf-ab37-4e6b-b826-c4681fd22e24" providerId="ADAL" clId="{8772E7EB-4B2D-4FAC-BE9C-FF87C3D577C4}" dt="2023-09-17T23:45:14.982" v="222" actId="11530"/>
          <ac:graphicFrameMkLst>
            <pc:docMk/>
            <pc:sldMk cId="821605556" sldId="273"/>
            <ac:graphicFrameMk id="3" creationId="{FCD3C00C-0242-5509-9FA5-8704BFD438FA}"/>
          </ac:graphicFrameMkLst>
        </pc:graphicFrameChg>
        <pc:picChg chg="del">
          <ac:chgData name="CHRISTIAN CAMILO CASTIBLANCO SALAS" userId="ab807dbf-ab37-4e6b-b826-c4681fd22e24" providerId="ADAL" clId="{8772E7EB-4B2D-4FAC-BE9C-FF87C3D577C4}" dt="2023-09-17T23:43:49.071" v="221" actId="478"/>
          <ac:picMkLst>
            <pc:docMk/>
            <pc:sldMk cId="821605556" sldId="273"/>
            <ac:picMk id="6" creationId="{A612F908-D261-76DB-81BF-DE0AEE48157A}"/>
          </ac:picMkLst>
        </pc:picChg>
      </pc:sldChg>
      <pc:sldChg chg="modSp mod">
        <pc:chgData name="CHRISTIAN CAMILO CASTIBLANCO SALAS" userId="ab807dbf-ab37-4e6b-b826-c4681fd22e24" providerId="ADAL" clId="{8772E7EB-4B2D-4FAC-BE9C-FF87C3D577C4}" dt="2023-09-17T20:23:30.634" v="197" actId="1076"/>
        <pc:sldMkLst>
          <pc:docMk/>
          <pc:sldMk cId="313333805" sldId="274"/>
        </pc:sldMkLst>
        <pc:graphicFrameChg chg="mod">
          <ac:chgData name="CHRISTIAN CAMILO CASTIBLANCO SALAS" userId="ab807dbf-ab37-4e6b-b826-c4681fd22e24" providerId="ADAL" clId="{8772E7EB-4B2D-4FAC-BE9C-FF87C3D577C4}" dt="2023-09-17T20:23:30.634" v="197" actId="1076"/>
          <ac:graphicFrameMkLst>
            <pc:docMk/>
            <pc:sldMk cId="313333805" sldId="274"/>
            <ac:graphicFrameMk id="3" creationId="{FCD3C00C-0242-5509-9FA5-8704BFD438FA}"/>
          </ac:graphicFrameMkLst>
        </pc:graphicFrameChg>
      </pc:sldChg>
      <pc:sldChg chg="addSp delSp modSp mod">
        <pc:chgData name="CHRISTIAN CAMILO CASTIBLANCO SALAS" userId="ab807dbf-ab37-4e6b-b826-c4681fd22e24" providerId="ADAL" clId="{8772E7EB-4B2D-4FAC-BE9C-FF87C3D577C4}" dt="2023-09-17T23:45:28.007" v="223" actId="11530"/>
        <pc:sldMkLst>
          <pc:docMk/>
          <pc:sldMk cId="2198680805" sldId="275"/>
        </pc:sldMkLst>
        <pc:graphicFrameChg chg="mod">
          <ac:chgData name="CHRISTIAN CAMILO CASTIBLANCO SALAS" userId="ab807dbf-ab37-4e6b-b826-c4681fd22e24" providerId="ADAL" clId="{8772E7EB-4B2D-4FAC-BE9C-FF87C3D577C4}" dt="2023-09-17T23:45:28.007" v="223" actId="11530"/>
          <ac:graphicFrameMkLst>
            <pc:docMk/>
            <pc:sldMk cId="2198680805" sldId="275"/>
            <ac:graphicFrameMk id="3" creationId="{FCD3C00C-0242-5509-9FA5-8704BFD438FA}"/>
          </ac:graphicFrameMkLst>
        </pc:graphicFrameChg>
        <pc:picChg chg="add del mod">
          <ac:chgData name="CHRISTIAN CAMILO CASTIBLANCO SALAS" userId="ab807dbf-ab37-4e6b-b826-c4681fd22e24" providerId="ADAL" clId="{8772E7EB-4B2D-4FAC-BE9C-FF87C3D577C4}" dt="2023-09-17T23:43:41.976" v="220" actId="478"/>
          <ac:picMkLst>
            <pc:docMk/>
            <pc:sldMk cId="2198680805" sldId="275"/>
            <ac:picMk id="4" creationId="{6633F628-8DF5-E6EA-7C38-723D7B3FCDF9}"/>
          </ac:picMkLst>
        </pc:picChg>
      </pc:sldChg>
    </pc:docChg>
  </pc:docChgLst>
  <pc:docChgLst>
    <pc:chgData name="Ana Maria Aristizabal Velez" userId="924994b2-ce84-472c-b7d7-bf95b2704a08" providerId="ADAL" clId="{94307A40-F8FB-FB49-964E-444DB330C154}"/>
    <pc:docChg chg="modSld">
      <pc:chgData name="Ana Maria Aristizabal Velez" userId="924994b2-ce84-472c-b7d7-bf95b2704a08" providerId="ADAL" clId="{94307A40-F8FB-FB49-964E-444DB330C154}" dt="2022-12-29T15:03:30.860" v="1"/>
      <pc:docMkLst>
        <pc:docMk/>
      </pc:docMkLst>
      <pc:sldChg chg="setBg">
        <pc:chgData name="Ana Maria Aristizabal Velez" userId="924994b2-ce84-472c-b7d7-bf95b2704a08" providerId="ADAL" clId="{94307A40-F8FB-FB49-964E-444DB330C154}" dt="2022-12-29T15:03:30.860" v="1"/>
        <pc:sldMkLst>
          <pc:docMk/>
          <pc:sldMk cId="366386431" sldId="268"/>
        </pc:sldMkLst>
      </pc:sldChg>
    </pc:docChg>
  </pc:docChgLst>
  <pc:docChgLst>
    <pc:chgData name="Sergio Andres Arroyave Benjumea" userId="ce428871-f480-4a28-b27a-b896ca462f67" providerId="ADAL" clId="{EE905BC5-D302-A747-B83A-E60160E99681}"/>
    <pc:docChg chg="undo custSel addSld delSld modSld modMainMaster">
      <pc:chgData name="Sergio Andres Arroyave Benjumea" userId="ce428871-f480-4a28-b27a-b896ca462f67" providerId="ADAL" clId="{EE905BC5-D302-A747-B83A-E60160E99681}" dt="2023-01-23T14:10:17.442" v="17" actId="20577"/>
      <pc:docMkLst>
        <pc:docMk/>
      </pc:docMkLst>
      <pc:sldChg chg="modSp mod setBg">
        <pc:chgData name="Sergio Andres Arroyave Benjumea" userId="ce428871-f480-4a28-b27a-b896ca462f67" providerId="ADAL" clId="{EE905BC5-D302-A747-B83A-E60160E99681}" dt="2023-01-23T14:10:17.442" v="17" actId="20577"/>
        <pc:sldMkLst>
          <pc:docMk/>
          <pc:sldMk cId="3338282906" sldId="257"/>
        </pc:sldMkLst>
        <pc:spChg chg="mod">
          <ac:chgData name="Sergio Andres Arroyave Benjumea" userId="ce428871-f480-4a28-b27a-b896ca462f67" providerId="ADAL" clId="{EE905BC5-D302-A747-B83A-E60160E99681}" dt="2023-01-23T14:10:17.442" v="17" actId="20577"/>
          <ac:spMkLst>
            <pc:docMk/>
            <pc:sldMk cId="3338282906" sldId="257"/>
            <ac:spMk id="2" creationId="{A2F681B3-B6EC-2F45-80DB-44D8DCD4CF43}"/>
          </ac:spMkLst>
        </pc:spChg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960212543" sldId="258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2374913200" sldId="259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264463484" sldId="260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796921749" sldId="262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960648065" sldId="263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650388835" sldId="265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1086033643" sldId="266"/>
        </pc:sldMkLst>
      </pc:sldChg>
      <pc:sldChg chg="setBg">
        <pc:chgData name="Sergio Andres Arroyave Benjumea" userId="ce428871-f480-4a28-b27a-b896ca462f67" providerId="ADAL" clId="{EE905BC5-D302-A747-B83A-E60160E99681}" dt="2023-01-23T14:09:23.500" v="9"/>
        <pc:sldMkLst>
          <pc:docMk/>
          <pc:sldMk cId="366386431" sldId="268"/>
        </pc:sldMkLst>
      </pc:sldChg>
      <pc:sldChg chg="new del">
        <pc:chgData name="Sergio Andres Arroyave Benjumea" userId="ce428871-f480-4a28-b27a-b896ca462f67" providerId="ADAL" clId="{EE905BC5-D302-A747-B83A-E60160E99681}" dt="2023-01-23T14:06:53.164" v="1" actId="680"/>
        <pc:sldMkLst>
          <pc:docMk/>
          <pc:sldMk cId="3016280854" sldId="269"/>
        </pc:sldMkLst>
      </pc:sldChg>
      <pc:sldChg chg="new del">
        <pc:chgData name="Sergio Andres Arroyave Benjumea" userId="ce428871-f480-4a28-b27a-b896ca462f67" providerId="ADAL" clId="{EE905BC5-D302-A747-B83A-E60160E99681}" dt="2023-01-23T14:09:37.829" v="11" actId="680"/>
        <pc:sldMkLst>
          <pc:docMk/>
          <pc:sldMk cId="3421089489" sldId="269"/>
        </pc:sldMkLst>
      </pc:sldChg>
      <pc:sldChg chg="new del">
        <pc:chgData name="Sergio Andres Arroyave Benjumea" userId="ce428871-f480-4a28-b27a-b896ca462f67" providerId="ADAL" clId="{EE905BC5-D302-A747-B83A-E60160E99681}" dt="2023-01-23T14:09:41.138" v="13" actId="680"/>
        <pc:sldMkLst>
          <pc:docMk/>
          <pc:sldMk cId="3596248406" sldId="269"/>
        </pc:sldMkLst>
      </pc:sldChg>
      <pc:sldMasterChg chg="setBg modSldLayout">
        <pc:chgData name="Sergio Andres Arroyave Benjumea" userId="ce428871-f480-4a28-b27a-b896ca462f67" providerId="ADAL" clId="{EE905BC5-D302-A747-B83A-E60160E99681}" dt="2023-01-23T14:09:23.500" v="9"/>
        <pc:sldMasterMkLst>
          <pc:docMk/>
          <pc:sldMasterMk cId="3982491108" sldId="2147483660"/>
        </pc:sldMasterMkLst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560689091" sldId="2147483661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4293736050" sldId="2147483662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1625364208" sldId="2147483663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1340978406" sldId="2147483664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3387762507" sldId="2147483665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450113237" sldId="2147483666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3223925244" sldId="2147483667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1244148965" sldId="2147483668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1495902387" sldId="2147483669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2674876198" sldId="2147483670"/>
          </pc:sldLayoutMkLst>
        </pc:sldLayoutChg>
        <pc:sldLayoutChg chg="setBg">
          <pc:chgData name="Sergio Andres Arroyave Benjumea" userId="ce428871-f480-4a28-b27a-b896ca462f67" providerId="ADAL" clId="{EE905BC5-D302-A747-B83A-E60160E99681}" dt="2023-01-23T14:09:23.500" v="9"/>
          <pc:sldLayoutMkLst>
            <pc:docMk/>
            <pc:sldMasterMk cId="3982491108" sldId="2147483660"/>
            <pc:sldLayoutMk cId="2463759561" sldId="214748367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058466-A32D-43FD-A15D-DA9DB049C456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F7497C7-90FA-421E-8BDB-0A61BDA3A753}">
      <dgm:prSet phldrT="[Text]"/>
      <dgm:spPr/>
      <dgm:t>
        <a:bodyPr/>
        <a:lstStyle/>
        <a:p>
          <a:r>
            <a:rPr lang="es-CO"/>
            <a:t>Conformación de los grupos</a:t>
          </a:r>
          <a:endParaRPr lang="en-US"/>
        </a:p>
      </dgm:t>
    </dgm:pt>
    <dgm:pt modelId="{4C8467ED-B857-4BDA-9443-FCC1D359CFAE}" type="parTrans" cxnId="{D08E6E20-1418-42CA-BABB-678580F874C4}">
      <dgm:prSet/>
      <dgm:spPr/>
      <dgm:t>
        <a:bodyPr/>
        <a:lstStyle/>
        <a:p>
          <a:endParaRPr lang="en-US"/>
        </a:p>
      </dgm:t>
    </dgm:pt>
    <dgm:pt modelId="{F32EB3A2-B01F-4DF9-B573-DA5630278EDE}" type="sibTrans" cxnId="{D08E6E20-1418-42CA-BABB-678580F874C4}">
      <dgm:prSet/>
      <dgm:spPr/>
      <dgm:t>
        <a:bodyPr/>
        <a:lstStyle/>
        <a:p>
          <a:endParaRPr lang="en-US"/>
        </a:p>
      </dgm:t>
    </dgm:pt>
    <dgm:pt modelId="{2A75B622-0C31-4889-8591-243A9D6CFE81}">
      <dgm:prSet phldrT="[Text]"/>
      <dgm:spPr/>
      <dgm:t>
        <a:bodyPr/>
        <a:lstStyle/>
        <a:p>
          <a:r>
            <a:rPr lang="es-CO"/>
            <a:t>Elección del líder en cada grupo</a:t>
          </a:r>
          <a:endParaRPr lang="en-US"/>
        </a:p>
      </dgm:t>
    </dgm:pt>
    <dgm:pt modelId="{CD441DB6-B58A-4799-A0F4-A63EB68F12F1}" type="parTrans" cxnId="{CCB4D2ED-6B5B-447E-BD07-DC71A8A4EC1C}">
      <dgm:prSet/>
      <dgm:spPr/>
      <dgm:t>
        <a:bodyPr/>
        <a:lstStyle/>
        <a:p>
          <a:endParaRPr lang="en-US"/>
        </a:p>
      </dgm:t>
    </dgm:pt>
    <dgm:pt modelId="{10166366-25A0-42DB-A393-D708DADD9A02}" type="sibTrans" cxnId="{CCB4D2ED-6B5B-447E-BD07-DC71A8A4EC1C}">
      <dgm:prSet/>
      <dgm:spPr/>
      <dgm:t>
        <a:bodyPr/>
        <a:lstStyle/>
        <a:p>
          <a:endParaRPr lang="en-US"/>
        </a:p>
      </dgm:t>
    </dgm:pt>
    <dgm:pt modelId="{1D75E16C-5A06-4136-AABD-CCCE1F771E98}">
      <dgm:prSet phldrT="[Text]"/>
      <dgm:spPr/>
      <dgm:t>
        <a:bodyPr/>
        <a:lstStyle/>
        <a:p>
          <a:r>
            <a:rPr lang="es-CO"/>
            <a:t>Ejecución del cuestionario</a:t>
          </a:r>
          <a:endParaRPr lang="en-US"/>
        </a:p>
      </dgm:t>
    </dgm:pt>
    <dgm:pt modelId="{8B5A60E3-4823-4E2D-8B69-84D9DFEB7D44}" type="parTrans" cxnId="{C43C2A65-2829-49A7-9443-3A23F35C0972}">
      <dgm:prSet/>
      <dgm:spPr/>
      <dgm:t>
        <a:bodyPr/>
        <a:lstStyle/>
        <a:p>
          <a:endParaRPr lang="en-US"/>
        </a:p>
      </dgm:t>
    </dgm:pt>
    <dgm:pt modelId="{0E5E6156-2BF4-4238-911B-DD48BB83EC4C}" type="sibTrans" cxnId="{C43C2A65-2829-49A7-9443-3A23F35C0972}">
      <dgm:prSet/>
      <dgm:spPr/>
      <dgm:t>
        <a:bodyPr/>
        <a:lstStyle/>
        <a:p>
          <a:endParaRPr lang="en-US"/>
        </a:p>
      </dgm:t>
    </dgm:pt>
    <dgm:pt modelId="{79D85661-6047-4774-85DF-0D16AE312F84}">
      <dgm:prSet phldrT="[Text]"/>
      <dgm:spPr/>
      <dgm:t>
        <a:bodyPr/>
        <a:lstStyle/>
        <a:p>
          <a:r>
            <a:rPr lang="es-CO"/>
            <a:t>Revisión de las respuestas populares</a:t>
          </a:r>
          <a:endParaRPr lang="en-US"/>
        </a:p>
      </dgm:t>
    </dgm:pt>
    <dgm:pt modelId="{2F89A281-1FD1-4A2A-B31A-6E5CFC09C691}" type="parTrans" cxnId="{2F84E2C7-45FD-499E-B085-F2107878A5B0}">
      <dgm:prSet/>
      <dgm:spPr/>
      <dgm:t>
        <a:bodyPr/>
        <a:lstStyle/>
        <a:p>
          <a:endParaRPr lang="en-US"/>
        </a:p>
      </dgm:t>
    </dgm:pt>
    <dgm:pt modelId="{5C5A8FE9-AF1C-48D3-B8BD-9B188583809D}" type="sibTrans" cxnId="{2F84E2C7-45FD-499E-B085-F2107878A5B0}">
      <dgm:prSet/>
      <dgm:spPr/>
      <dgm:t>
        <a:bodyPr/>
        <a:lstStyle/>
        <a:p>
          <a:endParaRPr lang="en-US"/>
        </a:p>
      </dgm:t>
    </dgm:pt>
    <dgm:pt modelId="{E1B5C237-23C7-4F10-912D-B376F4D9E454}">
      <dgm:prSet phldrT="[Text]"/>
      <dgm:spPr/>
      <dgm:t>
        <a:bodyPr/>
        <a:lstStyle/>
        <a:p>
          <a:r>
            <a:rPr lang="es-CO"/>
            <a:t>Explicación del cuestionario</a:t>
          </a:r>
          <a:endParaRPr lang="en-US"/>
        </a:p>
      </dgm:t>
    </dgm:pt>
    <dgm:pt modelId="{BA660565-9DCC-48D1-966B-73B845785A74}" type="parTrans" cxnId="{6F7DFB92-063A-4AF5-9CED-64FD330F31B1}">
      <dgm:prSet/>
      <dgm:spPr/>
      <dgm:t>
        <a:bodyPr/>
        <a:lstStyle/>
        <a:p>
          <a:endParaRPr lang="en-US"/>
        </a:p>
      </dgm:t>
    </dgm:pt>
    <dgm:pt modelId="{EEF22910-28C5-445A-845E-6C27E65C93E4}" type="sibTrans" cxnId="{6F7DFB92-063A-4AF5-9CED-64FD330F31B1}">
      <dgm:prSet/>
      <dgm:spPr/>
      <dgm:t>
        <a:bodyPr/>
        <a:lstStyle/>
        <a:p>
          <a:endParaRPr lang="en-US"/>
        </a:p>
      </dgm:t>
    </dgm:pt>
    <dgm:pt modelId="{BA5BB27E-0199-4821-B6EE-F8F5EA551D52}">
      <dgm:prSet phldrT="[Text]"/>
      <dgm:spPr/>
      <dgm:t>
        <a:bodyPr/>
        <a:lstStyle/>
        <a:p>
          <a:r>
            <a:rPr lang="es-CO"/>
            <a:t>Cierre</a:t>
          </a:r>
          <a:endParaRPr lang="en-US"/>
        </a:p>
      </dgm:t>
    </dgm:pt>
    <dgm:pt modelId="{CC8A1D3A-97B8-4209-9CB0-D8A485E0283E}" type="parTrans" cxnId="{E8AA45E7-FECA-4C1F-A044-E991672B3893}">
      <dgm:prSet/>
      <dgm:spPr/>
      <dgm:t>
        <a:bodyPr/>
        <a:lstStyle/>
        <a:p>
          <a:endParaRPr lang="en-US"/>
        </a:p>
      </dgm:t>
    </dgm:pt>
    <dgm:pt modelId="{126139A6-1781-4BFE-8F2C-CAF868D2818B}" type="sibTrans" cxnId="{E8AA45E7-FECA-4C1F-A044-E991672B3893}">
      <dgm:prSet/>
      <dgm:spPr/>
      <dgm:t>
        <a:bodyPr/>
        <a:lstStyle/>
        <a:p>
          <a:endParaRPr lang="en-US"/>
        </a:p>
      </dgm:t>
    </dgm:pt>
    <dgm:pt modelId="{26664F54-A4DA-44EF-80C4-8954D01E0F71}" type="pres">
      <dgm:prSet presAssocID="{4B058466-A32D-43FD-A15D-DA9DB049C456}" presName="diagram" presStyleCnt="0">
        <dgm:presLayoutVars>
          <dgm:dir/>
          <dgm:resizeHandles val="exact"/>
        </dgm:presLayoutVars>
      </dgm:prSet>
      <dgm:spPr/>
    </dgm:pt>
    <dgm:pt modelId="{6930FC92-959B-41BE-AC26-1166F1BACF26}" type="pres">
      <dgm:prSet presAssocID="{E1B5C237-23C7-4F10-912D-B376F4D9E454}" presName="node" presStyleLbl="node1" presStyleIdx="0" presStyleCnt="6">
        <dgm:presLayoutVars>
          <dgm:bulletEnabled val="1"/>
        </dgm:presLayoutVars>
      </dgm:prSet>
      <dgm:spPr/>
    </dgm:pt>
    <dgm:pt modelId="{617F792F-1B1C-4F7F-A94B-7293192482EF}" type="pres">
      <dgm:prSet presAssocID="{EEF22910-28C5-445A-845E-6C27E65C93E4}" presName="sibTrans" presStyleLbl="sibTrans2D1" presStyleIdx="0" presStyleCnt="5"/>
      <dgm:spPr/>
    </dgm:pt>
    <dgm:pt modelId="{B742F09B-175E-45EF-B4A3-93C101B3DC39}" type="pres">
      <dgm:prSet presAssocID="{EEF22910-28C5-445A-845E-6C27E65C93E4}" presName="connectorText" presStyleLbl="sibTrans2D1" presStyleIdx="0" presStyleCnt="5"/>
      <dgm:spPr/>
    </dgm:pt>
    <dgm:pt modelId="{901866D2-E80B-4059-B47D-09172CF2D50F}" type="pres">
      <dgm:prSet presAssocID="{8F7497C7-90FA-421E-8BDB-0A61BDA3A753}" presName="node" presStyleLbl="node1" presStyleIdx="1" presStyleCnt="6">
        <dgm:presLayoutVars>
          <dgm:bulletEnabled val="1"/>
        </dgm:presLayoutVars>
      </dgm:prSet>
      <dgm:spPr/>
    </dgm:pt>
    <dgm:pt modelId="{709E711C-B9D8-4829-A832-D9904DDE8453}" type="pres">
      <dgm:prSet presAssocID="{F32EB3A2-B01F-4DF9-B573-DA5630278EDE}" presName="sibTrans" presStyleLbl="sibTrans2D1" presStyleIdx="1" presStyleCnt="5"/>
      <dgm:spPr/>
    </dgm:pt>
    <dgm:pt modelId="{ECDA2AD1-A70B-4970-8D52-3C3FD91FC8DB}" type="pres">
      <dgm:prSet presAssocID="{F32EB3A2-B01F-4DF9-B573-DA5630278EDE}" presName="connectorText" presStyleLbl="sibTrans2D1" presStyleIdx="1" presStyleCnt="5"/>
      <dgm:spPr/>
    </dgm:pt>
    <dgm:pt modelId="{63C916D2-4DB6-4800-9F6F-2D768E7D1E58}" type="pres">
      <dgm:prSet presAssocID="{2A75B622-0C31-4889-8591-243A9D6CFE81}" presName="node" presStyleLbl="node1" presStyleIdx="2" presStyleCnt="6">
        <dgm:presLayoutVars>
          <dgm:bulletEnabled val="1"/>
        </dgm:presLayoutVars>
      </dgm:prSet>
      <dgm:spPr/>
    </dgm:pt>
    <dgm:pt modelId="{F8DDF77E-3D5A-4092-B726-BEA6F7C10571}" type="pres">
      <dgm:prSet presAssocID="{10166366-25A0-42DB-A393-D708DADD9A02}" presName="sibTrans" presStyleLbl="sibTrans2D1" presStyleIdx="2" presStyleCnt="5"/>
      <dgm:spPr/>
    </dgm:pt>
    <dgm:pt modelId="{DDDB0300-D88A-42D7-A646-AD319B01652E}" type="pres">
      <dgm:prSet presAssocID="{10166366-25A0-42DB-A393-D708DADD9A02}" presName="connectorText" presStyleLbl="sibTrans2D1" presStyleIdx="2" presStyleCnt="5"/>
      <dgm:spPr/>
    </dgm:pt>
    <dgm:pt modelId="{D164E521-7150-40CE-8B43-84D8880336A1}" type="pres">
      <dgm:prSet presAssocID="{1D75E16C-5A06-4136-AABD-CCCE1F771E98}" presName="node" presStyleLbl="node1" presStyleIdx="3" presStyleCnt="6">
        <dgm:presLayoutVars>
          <dgm:bulletEnabled val="1"/>
        </dgm:presLayoutVars>
      </dgm:prSet>
      <dgm:spPr/>
    </dgm:pt>
    <dgm:pt modelId="{7E58EEEC-85E9-4F11-AE22-D550A7F28F96}" type="pres">
      <dgm:prSet presAssocID="{0E5E6156-2BF4-4238-911B-DD48BB83EC4C}" presName="sibTrans" presStyleLbl="sibTrans2D1" presStyleIdx="3" presStyleCnt="5"/>
      <dgm:spPr/>
    </dgm:pt>
    <dgm:pt modelId="{D258C2A0-114E-4975-8B02-08E0AD4FAD02}" type="pres">
      <dgm:prSet presAssocID="{0E5E6156-2BF4-4238-911B-DD48BB83EC4C}" presName="connectorText" presStyleLbl="sibTrans2D1" presStyleIdx="3" presStyleCnt="5"/>
      <dgm:spPr/>
    </dgm:pt>
    <dgm:pt modelId="{54F45E25-D79C-45C6-904A-A9C5F794C4E6}" type="pres">
      <dgm:prSet presAssocID="{79D85661-6047-4774-85DF-0D16AE312F84}" presName="node" presStyleLbl="node1" presStyleIdx="4" presStyleCnt="6">
        <dgm:presLayoutVars>
          <dgm:bulletEnabled val="1"/>
        </dgm:presLayoutVars>
      </dgm:prSet>
      <dgm:spPr/>
    </dgm:pt>
    <dgm:pt modelId="{DE01B19D-BC26-4263-B404-A1F8A9D917D2}" type="pres">
      <dgm:prSet presAssocID="{5C5A8FE9-AF1C-48D3-B8BD-9B188583809D}" presName="sibTrans" presStyleLbl="sibTrans2D1" presStyleIdx="4" presStyleCnt="5"/>
      <dgm:spPr/>
    </dgm:pt>
    <dgm:pt modelId="{75B7C859-9195-4C3E-9FD6-1A7E1AB2DECB}" type="pres">
      <dgm:prSet presAssocID="{5C5A8FE9-AF1C-48D3-B8BD-9B188583809D}" presName="connectorText" presStyleLbl="sibTrans2D1" presStyleIdx="4" presStyleCnt="5"/>
      <dgm:spPr/>
    </dgm:pt>
    <dgm:pt modelId="{DBA3ABF6-D132-4238-8D7F-C551C481F985}" type="pres">
      <dgm:prSet presAssocID="{BA5BB27E-0199-4821-B6EE-F8F5EA551D52}" presName="node" presStyleLbl="node1" presStyleIdx="5" presStyleCnt="6">
        <dgm:presLayoutVars>
          <dgm:bulletEnabled val="1"/>
        </dgm:presLayoutVars>
      </dgm:prSet>
      <dgm:spPr/>
    </dgm:pt>
  </dgm:ptLst>
  <dgm:cxnLst>
    <dgm:cxn modelId="{EBB10B1C-8220-4DE1-BB92-B198FDD940D8}" type="presOf" srcId="{F32EB3A2-B01F-4DF9-B573-DA5630278EDE}" destId="{709E711C-B9D8-4829-A832-D9904DDE8453}" srcOrd="0" destOrd="0" presId="urn:microsoft.com/office/officeart/2005/8/layout/process5"/>
    <dgm:cxn modelId="{D08E6E20-1418-42CA-BABB-678580F874C4}" srcId="{4B058466-A32D-43FD-A15D-DA9DB049C456}" destId="{8F7497C7-90FA-421E-8BDB-0A61BDA3A753}" srcOrd="1" destOrd="0" parTransId="{4C8467ED-B857-4BDA-9443-FCC1D359CFAE}" sibTransId="{F32EB3A2-B01F-4DF9-B573-DA5630278EDE}"/>
    <dgm:cxn modelId="{EA64A221-D64F-4EF1-BCD8-31A776FE4164}" type="presOf" srcId="{F32EB3A2-B01F-4DF9-B573-DA5630278EDE}" destId="{ECDA2AD1-A70B-4970-8D52-3C3FD91FC8DB}" srcOrd="1" destOrd="0" presId="urn:microsoft.com/office/officeart/2005/8/layout/process5"/>
    <dgm:cxn modelId="{30C64C2F-F9B5-4971-ACCD-6C002B89D2A5}" type="presOf" srcId="{8F7497C7-90FA-421E-8BDB-0A61BDA3A753}" destId="{901866D2-E80B-4059-B47D-09172CF2D50F}" srcOrd="0" destOrd="0" presId="urn:microsoft.com/office/officeart/2005/8/layout/process5"/>
    <dgm:cxn modelId="{27681430-EFF4-4D10-8B7B-A497FEBD9BF3}" type="presOf" srcId="{4B058466-A32D-43FD-A15D-DA9DB049C456}" destId="{26664F54-A4DA-44EF-80C4-8954D01E0F71}" srcOrd="0" destOrd="0" presId="urn:microsoft.com/office/officeart/2005/8/layout/process5"/>
    <dgm:cxn modelId="{F9B1BA39-1FBC-47A7-A3F4-ED752F926902}" type="presOf" srcId="{0E5E6156-2BF4-4238-911B-DD48BB83EC4C}" destId="{D258C2A0-114E-4975-8B02-08E0AD4FAD02}" srcOrd="1" destOrd="0" presId="urn:microsoft.com/office/officeart/2005/8/layout/process5"/>
    <dgm:cxn modelId="{ED81413E-54D4-4E8D-BE10-4D3E6303D3E7}" type="presOf" srcId="{10166366-25A0-42DB-A393-D708DADD9A02}" destId="{DDDB0300-D88A-42D7-A646-AD319B01652E}" srcOrd="1" destOrd="0" presId="urn:microsoft.com/office/officeart/2005/8/layout/process5"/>
    <dgm:cxn modelId="{EC134C61-374F-4F6A-B544-7C957C1002CF}" type="presOf" srcId="{79D85661-6047-4774-85DF-0D16AE312F84}" destId="{54F45E25-D79C-45C6-904A-A9C5F794C4E6}" srcOrd="0" destOrd="0" presId="urn:microsoft.com/office/officeart/2005/8/layout/process5"/>
    <dgm:cxn modelId="{8B098E42-1325-48E1-B548-710560DE1DBC}" type="presOf" srcId="{5C5A8FE9-AF1C-48D3-B8BD-9B188583809D}" destId="{DE01B19D-BC26-4263-B404-A1F8A9D917D2}" srcOrd="0" destOrd="0" presId="urn:microsoft.com/office/officeart/2005/8/layout/process5"/>
    <dgm:cxn modelId="{C43C2A65-2829-49A7-9443-3A23F35C0972}" srcId="{4B058466-A32D-43FD-A15D-DA9DB049C456}" destId="{1D75E16C-5A06-4136-AABD-CCCE1F771E98}" srcOrd="3" destOrd="0" parTransId="{8B5A60E3-4823-4E2D-8B69-84D9DFEB7D44}" sibTransId="{0E5E6156-2BF4-4238-911B-DD48BB83EC4C}"/>
    <dgm:cxn modelId="{A4F28776-5872-47F2-A992-556839E0256E}" type="presOf" srcId="{E1B5C237-23C7-4F10-912D-B376F4D9E454}" destId="{6930FC92-959B-41BE-AC26-1166F1BACF26}" srcOrd="0" destOrd="0" presId="urn:microsoft.com/office/officeart/2005/8/layout/process5"/>
    <dgm:cxn modelId="{6F7DFB92-063A-4AF5-9CED-64FD330F31B1}" srcId="{4B058466-A32D-43FD-A15D-DA9DB049C456}" destId="{E1B5C237-23C7-4F10-912D-B376F4D9E454}" srcOrd="0" destOrd="0" parTransId="{BA660565-9DCC-48D1-966B-73B845785A74}" sibTransId="{EEF22910-28C5-445A-845E-6C27E65C93E4}"/>
    <dgm:cxn modelId="{38ADFBAD-846F-4DE0-BF00-3F1F1F8A8E74}" type="presOf" srcId="{10166366-25A0-42DB-A393-D708DADD9A02}" destId="{F8DDF77E-3D5A-4092-B726-BEA6F7C10571}" srcOrd="0" destOrd="0" presId="urn:microsoft.com/office/officeart/2005/8/layout/process5"/>
    <dgm:cxn modelId="{D1CBEEB5-F16F-4C5C-9D25-BCFDED438AC6}" type="presOf" srcId="{1D75E16C-5A06-4136-AABD-CCCE1F771E98}" destId="{D164E521-7150-40CE-8B43-84D8880336A1}" srcOrd="0" destOrd="0" presId="urn:microsoft.com/office/officeart/2005/8/layout/process5"/>
    <dgm:cxn modelId="{2F84E2C7-45FD-499E-B085-F2107878A5B0}" srcId="{4B058466-A32D-43FD-A15D-DA9DB049C456}" destId="{79D85661-6047-4774-85DF-0D16AE312F84}" srcOrd="4" destOrd="0" parTransId="{2F89A281-1FD1-4A2A-B31A-6E5CFC09C691}" sibTransId="{5C5A8FE9-AF1C-48D3-B8BD-9B188583809D}"/>
    <dgm:cxn modelId="{73536CCE-DCAC-4C25-B45F-E5FB6BC8D48E}" type="presOf" srcId="{5C5A8FE9-AF1C-48D3-B8BD-9B188583809D}" destId="{75B7C859-9195-4C3E-9FD6-1A7E1AB2DECB}" srcOrd="1" destOrd="0" presId="urn:microsoft.com/office/officeart/2005/8/layout/process5"/>
    <dgm:cxn modelId="{96E8F1CF-DB59-43A5-BBA0-3A0933FC19AC}" type="presOf" srcId="{0E5E6156-2BF4-4238-911B-DD48BB83EC4C}" destId="{7E58EEEC-85E9-4F11-AE22-D550A7F28F96}" srcOrd="0" destOrd="0" presId="urn:microsoft.com/office/officeart/2005/8/layout/process5"/>
    <dgm:cxn modelId="{3BEDB8D4-C538-480C-9032-D02D872B56EC}" type="presOf" srcId="{EEF22910-28C5-445A-845E-6C27E65C93E4}" destId="{617F792F-1B1C-4F7F-A94B-7293192482EF}" srcOrd="0" destOrd="0" presId="urn:microsoft.com/office/officeart/2005/8/layout/process5"/>
    <dgm:cxn modelId="{D0DA90E4-A15A-45D5-A281-C78709C76BBB}" type="presOf" srcId="{BA5BB27E-0199-4821-B6EE-F8F5EA551D52}" destId="{DBA3ABF6-D132-4238-8D7F-C551C481F985}" srcOrd="0" destOrd="0" presId="urn:microsoft.com/office/officeart/2005/8/layout/process5"/>
    <dgm:cxn modelId="{E8AA45E7-FECA-4C1F-A044-E991672B3893}" srcId="{4B058466-A32D-43FD-A15D-DA9DB049C456}" destId="{BA5BB27E-0199-4821-B6EE-F8F5EA551D52}" srcOrd="5" destOrd="0" parTransId="{CC8A1D3A-97B8-4209-9CB0-D8A485E0283E}" sibTransId="{126139A6-1781-4BFE-8F2C-CAF868D2818B}"/>
    <dgm:cxn modelId="{8E3FC4E8-C16C-4E6A-9D75-D4CC9AB8C5B8}" type="presOf" srcId="{2A75B622-0C31-4889-8591-243A9D6CFE81}" destId="{63C916D2-4DB6-4800-9F6F-2D768E7D1E58}" srcOrd="0" destOrd="0" presId="urn:microsoft.com/office/officeart/2005/8/layout/process5"/>
    <dgm:cxn modelId="{CCB4D2ED-6B5B-447E-BD07-DC71A8A4EC1C}" srcId="{4B058466-A32D-43FD-A15D-DA9DB049C456}" destId="{2A75B622-0C31-4889-8591-243A9D6CFE81}" srcOrd="2" destOrd="0" parTransId="{CD441DB6-B58A-4799-A0F4-A63EB68F12F1}" sibTransId="{10166366-25A0-42DB-A393-D708DADD9A02}"/>
    <dgm:cxn modelId="{2318CCFF-06B5-4AFA-9B8A-847394AA7587}" type="presOf" srcId="{EEF22910-28C5-445A-845E-6C27E65C93E4}" destId="{B742F09B-175E-45EF-B4A3-93C101B3DC39}" srcOrd="1" destOrd="0" presId="urn:microsoft.com/office/officeart/2005/8/layout/process5"/>
    <dgm:cxn modelId="{D8595B2F-ECB7-44B8-AF53-2FDDFBC5889B}" type="presParOf" srcId="{26664F54-A4DA-44EF-80C4-8954D01E0F71}" destId="{6930FC92-959B-41BE-AC26-1166F1BACF26}" srcOrd="0" destOrd="0" presId="urn:microsoft.com/office/officeart/2005/8/layout/process5"/>
    <dgm:cxn modelId="{D3FECAFD-2C79-4424-975F-9EA78D920D48}" type="presParOf" srcId="{26664F54-A4DA-44EF-80C4-8954D01E0F71}" destId="{617F792F-1B1C-4F7F-A94B-7293192482EF}" srcOrd="1" destOrd="0" presId="urn:microsoft.com/office/officeart/2005/8/layout/process5"/>
    <dgm:cxn modelId="{243CE6C6-95B5-4115-B077-ACC0FF73C3A0}" type="presParOf" srcId="{617F792F-1B1C-4F7F-A94B-7293192482EF}" destId="{B742F09B-175E-45EF-B4A3-93C101B3DC39}" srcOrd="0" destOrd="0" presId="urn:microsoft.com/office/officeart/2005/8/layout/process5"/>
    <dgm:cxn modelId="{2919FB20-992E-4398-93DE-0A29A04CE4A0}" type="presParOf" srcId="{26664F54-A4DA-44EF-80C4-8954D01E0F71}" destId="{901866D2-E80B-4059-B47D-09172CF2D50F}" srcOrd="2" destOrd="0" presId="urn:microsoft.com/office/officeart/2005/8/layout/process5"/>
    <dgm:cxn modelId="{F026C5AB-F98D-4EA4-9419-6DEE2F378612}" type="presParOf" srcId="{26664F54-A4DA-44EF-80C4-8954D01E0F71}" destId="{709E711C-B9D8-4829-A832-D9904DDE8453}" srcOrd="3" destOrd="0" presId="urn:microsoft.com/office/officeart/2005/8/layout/process5"/>
    <dgm:cxn modelId="{1A1B0D18-4D9B-4892-8D84-B91217F3C45C}" type="presParOf" srcId="{709E711C-B9D8-4829-A832-D9904DDE8453}" destId="{ECDA2AD1-A70B-4970-8D52-3C3FD91FC8DB}" srcOrd="0" destOrd="0" presId="urn:microsoft.com/office/officeart/2005/8/layout/process5"/>
    <dgm:cxn modelId="{071157A5-5B73-4BF7-948A-0BC23274E88A}" type="presParOf" srcId="{26664F54-A4DA-44EF-80C4-8954D01E0F71}" destId="{63C916D2-4DB6-4800-9F6F-2D768E7D1E58}" srcOrd="4" destOrd="0" presId="urn:microsoft.com/office/officeart/2005/8/layout/process5"/>
    <dgm:cxn modelId="{879C06A8-3376-453B-A15F-BB5DE1FCD3BD}" type="presParOf" srcId="{26664F54-A4DA-44EF-80C4-8954D01E0F71}" destId="{F8DDF77E-3D5A-4092-B726-BEA6F7C10571}" srcOrd="5" destOrd="0" presId="urn:microsoft.com/office/officeart/2005/8/layout/process5"/>
    <dgm:cxn modelId="{02724C89-6E9F-45EB-AF62-8177DAC71DCC}" type="presParOf" srcId="{F8DDF77E-3D5A-4092-B726-BEA6F7C10571}" destId="{DDDB0300-D88A-42D7-A646-AD319B01652E}" srcOrd="0" destOrd="0" presId="urn:microsoft.com/office/officeart/2005/8/layout/process5"/>
    <dgm:cxn modelId="{B5F60EF1-DF98-4AE7-A097-7705F5AB4E9A}" type="presParOf" srcId="{26664F54-A4DA-44EF-80C4-8954D01E0F71}" destId="{D164E521-7150-40CE-8B43-84D8880336A1}" srcOrd="6" destOrd="0" presId="urn:microsoft.com/office/officeart/2005/8/layout/process5"/>
    <dgm:cxn modelId="{45896023-0B05-4E4D-9AE4-233D7E941B94}" type="presParOf" srcId="{26664F54-A4DA-44EF-80C4-8954D01E0F71}" destId="{7E58EEEC-85E9-4F11-AE22-D550A7F28F96}" srcOrd="7" destOrd="0" presId="urn:microsoft.com/office/officeart/2005/8/layout/process5"/>
    <dgm:cxn modelId="{FE5F0C51-843D-4396-BA4C-F4AAB075B41F}" type="presParOf" srcId="{7E58EEEC-85E9-4F11-AE22-D550A7F28F96}" destId="{D258C2A0-114E-4975-8B02-08E0AD4FAD02}" srcOrd="0" destOrd="0" presId="urn:microsoft.com/office/officeart/2005/8/layout/process5"/>
    <dgm:cxn modelId="{A9EDB3B7-6B18-4EDD-9634-731662FFC5BA}" type="presParOf" srcId="{26664F54-A4DA-44EF-80C4-8954D01E0F71}" destId="{54F45E25-D79C-45C6-904A-A9C5F794C4E6}" srcOrd="8" destOrd="0" presId="urn:microsoft.com/office/officeart/2005/8/layout/process5"/>
    <dgm:cxn modelId="{DBC11573-12BC-4DA9-BAEB-DB6B35201532}" type="presParOf" srcId="{26664F54-A4DA-44EF-80C4-8954D01E0F71}" destId="{DE01B19D-BC26-4263-B404-A1F8A9D917D2}" srcOrd="9" destOrd="0" presId="urn:microsoft.com/office/officeart/2005/8/layout/process5"/>
    <dgm:cxn modelId="{B3D11B68-E868-467F-A904-AC7B2AD6BC02}" type="presParOf" srcId="{DE01B19D-BC26-4263-B404-A1F8A9D917D2}" destId="{75B7C859-9195-4C3E-9FD6-1A7E1AB2DECB}" srcOrd="0" destOrd="0" presId="urn:microsoft.com/office/officeart/2005/8/layout/process5"/>
    <dgm:cxn modelId="{BEFA0938-2F0F-49C9-A715-C89965455969}" type="presParOf" srcId="{26664F54-A4DA-44EF-80C4-8954D01E0F71}" destId="{DBA3ABF6-D132-4238-8D7F-C551C481F985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B4B186-11F0-44DA-9D11-9D21A628A5FB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1" csCatId="colorful" phldr="1"/>
      <dgm:spPr/>
    </dgm:pt>
    <dgm:pt modelId="{2498CDC3-E6E4-4321-8568-D2C7AB521F38}">
      <dgm:prSet phldrT="[Text]"/>
      <dgm:spPr/>
      <dgm:t>
        <a:bodyPr/>
        <a:lstStyle/>
        <a:p>
          <a:r>
            <a:rPr lang="es-CO"/>
            <a:t>Recursos Capital Humano </a:t>
          </a:r>
          <a:endParaRPr lang="en-US"/>
        </a:p>
      </dgm:t>
    </dgm:pt>
    <dgm:pt modelId="{E1708C9E-0028-4FA8-BBC1-984F5AB0985C}" type="parTrans" cxnId="{E2E65DAA-C819-49DA-97AF-FE2B1F431239}">
      <dgm:prSet/>
      <dgm:spPr/>
      <dgm:t>
        <a:bodyPr/>
        <a:lstStyle/>
        <a:p>
          <a:endParaRPr lang="en-US"/>
        </a:p>
      </dgm:t>
    </dgm:pt>
    <dgm:pt modelId="{64E9B805-C2A1-452A-A41A-9DCC4C1D9532}" type="sibTrans" cxnId="{E2E65DAA-C819-49DA-97AF-FE2B1F431239}">
      <dgm:prSet/>
      <dgm:spPr/>
      <dgm:t>
        <a:bodyPr/>
        <a:lstStyle/>
        <a:p>
          <a:endParaRPr lang="en-US"/>
        </a:p>
      </dgm:t>
    </dgm:pt>
    <dgm:pt modelId="{B7EAC9CC-7E7B-48B2-8CC5-68B413AEBB22}">
      <dgm:prSet phldrT="[Text]"/>
      <dgm:spPr/>
      <dgm:t>
        <a:bodyPr/>
        <a:lstStyle/>
        <a:p>
          <a:r>
            <a:rPr lang="es-CO"/>
            <a:t>Recursos Capital Financiero</a:t>
          </a:r>
          <a:endParaRPr lang="en-US"/>
        </a:p>
      </dgm:t>
    </dgm:pt>
    <dgm:pt modelId="{40D5D842-C47E-4B30-BEA9-5CAEBA03844A}" type="parTrans" cxnId="{9B72FD21-7CB0-46CE-8AB5-C9359A2D4670}">
      <dgm:prSet/>
      <dgm:spPr/>
      <dgm:t>
        <a:bodyPr/>
        <a:lstStyle/>
        <a:p>
          <a:endParaRPr lang="en-US"/>
        </a:p>
      </dgm:t>
    </dgm:pt>
    <dgm:pt modelId="{ED639ED0-6449-460E-A8F5-FED303A6A7E5}" type="sibTrans" cxnId="{9B72FD21-7CB0-46CE-8AB5-C9359A2D4670}">
      <dgm:prSet/>
      <dgm:spPr/>
      <dgm:t>
        <a:bodyPr/>
        <a:lstStyle/>
        <a:p>
          <a:endParaRPr lang="en-US"/>
        </a:p>
      </dgm:t>
    </dgm:pt>
    <dgm:pt modelId="{F2532D1D-D98B-49FB-BA10-E2212B60495C}">
      <dgm:prSet phldrT="[Text]"/>
      <dgm:spPr/>
      <dgm:t>
        <a:bodyPr/>
        <a:lstStyle/>
        <a:p>
          <a:r>
            <a:rPr lang="es-CO"/>
            <a:t>Operativo Ciclo de Datos</a:t>
          </a:r>
          <a:endParaRPr lang="en-US"/>
        </a:p>
      </dgm:t>
    </dgm:pt>
    <dgm:pt modelId="{AEC5C3E5-6B57-47E8-84C4-88C978DEC80F}" type="parTrans" cxnId="{7EC116A8-84B9-4C9E-9683-A5BC1EEAA14C}">
      <dgm:prSet/>
      <dgm:spPr/>
      <dgm:t>
        <a:bodyPr/>
        <a:lstStyle/>
        <a:p>
          <a:endParaRPr lang="en-US"/>
        </a:p>
      </dgm:t>
    </dgm:pt>
    <dgm:pt modelId="{F379BABC-0EAC-415B-A8C7-0CC1F2845CCB}" type="sibTrans" cxnId="{7EC116A8-84B9-4C9E-9683-A5BC1EEAA14C}">
      <dgm:prSet/>
      <dgm:spPr/>
      <dgm:t>
        <a:bodyPr/>
        <a:lstStyle/>
        <a:p>
          <a:endParaRPr lang="en-US"/>
        </a:p>
      </dgm:t>
    </dgm:pt>
    <dgm:pt modelId="{BD50A573-47D2-404B-9A60-384A2A2169BA}">
      <dgm:prSet phldrT="[Text]"/>
      <dgm:spPr/>
      <dgm:t>
        <a:bodyPr/>
        <a:lstStyle/>
        <a:p>
          <a:r>
            <a:rPr lang="es-CO"/>
            <a:t>Recursos Capital Tecnológico</a:t>
          </a:r>
          <a:endParaRPr lang="en-US"/>
        </a:p>
      </dgm:t>
    </dgm:pt>
    <dgm:pt modelId="{7617ADF6-9036-4DCA-A4F0-2D06AB51AA73}" type="parTrans" cxnId="{D698D678-853B-473F-B299-8F200ED869F6}">
      <dgm:prSet/>
      <dgm:spPr/>
      <dgm:t>
        <a:bodyPr/>
        <a:lstStyle/>
        <a:p>
          <a:endParaRPr lang="en-US"/>
        </a:p>
      </dgm:t>
    </dgm:pt>
    <dgm:pt modelId="{1D0A3022-25DE-46DA-92D2-5AFE4DF25513}" type="sibTrans" cxnId="{D698D678-853B-473F-B299-8F200ED869F6}">
      <dgm:prSet/>
      <dgm:spPr/>
      <dgm:t>
        <a:bodyPr/>
        <a:lstStyle/>
        <a:p>
          <a:endParaRPr lang="en-US"/>
        </a:p>
      </dgm:t>
    </dgm:pt>
    <dgm:pt modelId="{4D2C2EAF-5BE1-4724-9DE1-3FD86157DD32}">
      <dgm:prSet phldrT="[Text]"/>
      <dgm:spPr/>
      <dgm:t>
        <a:bodyPr/>
        <a:lstStyle/>
        <a:p>
          <a:r>
            <a:rPr lang="es-CO"/>
            <a:t>Táctico Gestión de Datos</a:t>
          </a:r>
          <a:endParaRPr lang="en-US"/>
        </a:p>
      </dgm:t>
    </dgm:pt>
    <dgm:pt modelId="{0DB5A290-26DF-4340-9F3F-413D80B1EEB4}" type="parTrans" cxnId="{0F03C979-191A-4DC0-B683-6D90BE27D1C3}">
      <dgm:prSet/>
      <dgm:spPr/>
      <dgm:t>
        <a:bodyPr/>
        <a:lstStyle/>
        <a:p>
          <a:endParaRPr lang="en-US"/>
        </a:p>
      </dgm:t>
    </dgm:pt>
    <dgm:pt modelId="{4AAC29A7-FD4C-4ED2-91D9-DA174D0163FA}" type="sibTrans" cxnId="{0F03C979-191A-4DC0-B683-6D90BE27D1C3}">
      <dgm:prSet/>
      <dgm:spPr/>
      <dgm:t>
        <a:bodyPr/>
        <a:lstStyle/>
        <a:p>
          <a:endParaRPr lang="en-US"/>
        </a:p>
      </dgm:t>
    </dgm:pt>
    <dgm:pt modelId="{353525EC-58CA-4115-93DD-DEB02210DD75}">
      <dgm:prSet phldrT="[Text]"/>
      <dgm:spPr/>
      <dgm:t>
        <a:bodyPr/>
        <a:lstStyle/>
        <a:p>
          <a:r>
            <a:rPr lang="es-CO"/>
            <a:t>Estratégico Gobierno de Datos</a:t>
          </a:r>
          <a:endParaRPr lang="en-US"/>
        </a:p>
      </dgm:t>
    </dgm:pt>
    <dgm:pt modelId="{429373E5-F351-4C5D-B252-AB787EA55438}" type="parTrans" cxnId="{8C97D368-E991-4824-ADB0-30371922EB2A}">
      <dgm:prSet/>
      <dgm:spPr/>
      <dgm:t>
        <a:bodyPr/>
        <a:lstStyle/>
        <a:p>
          <a:endParaRPr lang="en-US"/>
        </a:p>
      </dgm:t>
    </dgm:pt>
    <dgm:pt modelId="{B9096867-9D6E-41C1-9D0F-016479A3ADFD}" type="sibTrans" cxnId="{8C97D368-E991-4824-ADB0-30371922EB2A}">
      <dgm:prSet/>
      <dgm:spPr/>
      <dgm:t>
        <a:bodyPr/>
        <a:lstStyle/>
        <a:p>
          <a:endParaRPr lang="en-US"/>
        </a:p>
      </dgm:t>
    </dgm:pt>
    <dgm:pt modelId="{2C1F37B7-63B6-499E-997B-EC063D2AC97B}" type="pres">
      <dgm:prSet presAssocID="{70B4B186-11F0-44DA-9D11-9D21A628A5FB}" presName="Name0" presStyleCnt="0">
        <dgm:presLayoutVars>
          <dgm:chMax/>
          <dgm:chPref/>
          <dgm:dir/>
        </dgm:presLayoutVars>
      </dgm:prSet>
      <dgm:spPr/>
    </dgm:pt>
    <dgm:pt modelId="{F9906000-DFE6-4E2F-BCFC-A83BE605D91F}" type="pres">
      <dgm:prSet presAssocID="{2498CDC3-E6E4-4321-8568-D2C7AB521F38}" presName="parenttextcomposite" presStyleCnt="0"/>
      <dgm:spPr/>
    </dgm:pt>
    <dgm:pt modelId="{2570DA35-76CF-4F0A-B9A0-E4C5206604BB}" type="pres">
      <dgm:prSet presAssocID="{2498CDC3-E6E4-4321-8568-D2C7AB521F38}" presName="parenttext" presStyleLbl="revTx" presStyleIdx="0" presStyleCnt="6">
        <dgm:presLayoutVars>
          <dgm:chMax/>
          <dgm:chPref val="2"/>
          <dgm:bulletEnabled val="1"/>
        </dgm:presLayoutVars>
      </dgm:prSet>
      <dgm:spPr/>
    </dgm:pt>
    <dgm:pt modelId="{045C60C0-E2D5-4A68-9627-631CD5DC9C9E}" type="pres">
      <dgm:prSet presAssocID="{2498CDC3-E6E4-4321-8568-D2C7AB521F38}" presName="parallelogramComposite" presStyleCnt="0"/>
      <dgm:spPr/>
    </dgm:pt>
    <dgm:pt modelId="{D57032C7-70D8-42CD-8AA9-1AD904550DA3}" type="pres">
      <dgm:prSet presAssocID="{2498CDC3-E6E4-4321-8568-D2C7AB521F38}" presName="parallelogram1" presStyleLbl="alignNode1" presStyleIdx="0" presStyleCnt="42"/>
      <dgm:spPr/>
    </dgm:pt>
    <dgm:pt modelId="{9F70803E-D315-445F-A64E-EF167BEA763C}" type="pres">
      <dgm:prSet presAssocID="{2498CDC3-E6E4-4321-8568-D2C7AB521F38}" presName="parallelogram2" presStyleLbl="alignNode1" presStyleIdx="1" presStyleCnt="42"/>
      <dgm:spPr/>
    </dgm:pt>
    <dgm:pt modelId="{6CEE5C87-A07E-43C4-A686-9F07AA60AD9C}" type="pres">
      <dgm:prSet presAssocID="{2498CDC3-E6E4-4321-8568-D2C7AB521F38}" presName="parallelogram3" presStyleLbl="alignNode1" presStyleIdx="2" presStyleCnt="42"/>
      <dgm:spPr/>
    </dgm:pt>
    <dgm:pt modelId="{E0D58E59-6861-4139-BC16-E8A0115B5DAD}" type="pres">
      <dgm:prSet presAssocID="{2498CDC3-E6E4-4321-8568-D2C7AB521F38}" presName="parallelogram4" presStyleLbl="alignNode1" presStyleIdx="3" presStyleCnt="42"/>
      <dgm:spPr/>
    </dgm:pt>
    <dgm:pt modelId="{08BA0AA8-E446-4861-A029-0EF2AA077C28}" type="pres">
      <dgm:prSet presAssocID="{2498CDC3-E6E4-4321-8568-D2C7AB521F38}" presName="parallelogram5" presStyleLbl="alignNode1" presStyleIdx="4" presStyleCnt="42"/>
      <dgm:spPr/>
    </dgm:pt>
    <dgm:pt modelId="{D2760ADD-88B9-4B42-ACF3-9E56303203B3}" type="pres">
      <dgm:prSet presAssocID="{2498CDC3-E6E4-4321-8568-D2C7AB521F38}" presName="parallelogram6" presStyleLbl="alignNode1" presStyleIdx="5" presStyleCnt="42"/>
      <dgm:spPr/>
    </dgm:pt>
    <dgm:pt modelId="{E9A92A81-67EB-440F-A3B8-4DAF57B8DDCE}" type="pres">
      <dgm:prSet presAssocID="{2498CDC3-E6E4-4321-8568-D2C7AB521F38}" presName="parallelogram7" presStyleLbl="alignNode1" presStyleIdx="6" presStyleCnt="42"/>
      <dgm:spPr/>
    </dgm:pt>
    <dgm:pt modelId="{51A1C97A-2A70-4ACA-AA48-057B024EBE32}" type="pres">
      <dgm:prSet presAssocID="{64E9B805-C2A1-452A-A41A-9DCC4C1D9532}" presName="sibTrans" presStyleCnt="0"/>
      <dgm:spPr/>
    </dgm:pt>
    <dgm:pt modelId="{320127BC-3495-4714-AD4E-D8FF8BD2D299}" type="pres">
      <dgm:prSet presAssocID="{B7EAC9CC-7E7B-48B2-8CC5-68B413AEBB22}" presName="parenttextcomposite" presStyleCnt="0"/>
      <dgm:spPr/>
    </dgm:pt>
    <dgm:pt modelId="{23F3503F-5A1C-4D2C-BEDC-21F80F15AA9F}" type="pres">
      <dgm:prSet presAssocID="{B7EAC9CC-7E7B-48B2-8CC5-68B413AEBB22}" presName="parenttext" presStyleLbl="revTx" presStyleIdx="1" presStyleCnt="6">
        <dgm:presLayoutVars>
          <dgm:chMax/>
          <dgm:chPref val="2"/>
          <dgm:bulletEnabled val="1"/>
        </dgm:presLayoutVars>
      </dgm:prSet>
      <dgm:spPr/>
    </dgm:pt>
    <dgm:pt modelId="{7493BC88-1439-4E6D-8BB9-387C84DA1970}" type="pres">
      <dgm:prSet presAssocID="{B7EAC9CC-7E7B-48B2-8CC5-68B413AEBB22}" presName="parallelogramComposite" presStyleCnt="0"/>
      <dgm:spPr/>
    </dgm:pt>
    <dgm:pt modelId="{1A0B6018-FAE5-422F-B328-71588DE63A9B}" type="pres">
      <dgm:prSet presAssocID="{B7EAC9CC-7E7B-48B2-8CC5-68B413AEBB22}" presName="parallelogram1" presStyleLbl="alignNode1" presStyleIdx="7" presStyleCnt="42"/>
      <dgm:spPr/>
    </dgm:pt>
    <dgm:pt modelId="{6891A929-CAA6-4F8C-85F3-A556A30F609A}" type="pres">
      <dgm:prSet presAssocID="{B7EAC9CC-7E7B-48B2-8CC5-68B413AEBB22}" presName="parallelogram2" presStyleLbl="alignNode1" presStyleIdx="8" presStyleCnt="42"/>
      <dgm:spPr/>
    </dgm:pt>
    <dgm:pt modelId="{76157AC0-74C5-4826-B19B-C95EC72E38FC}" type="pres">
      <dgm:prSet presAssocID="{B7EAC9CC-7E7B-48B2-8CC5-68B413AEBB22}" presName="parallelogram3" presStyleLbl="alignNode1" presStyleIdx="9" presStyleCnt="42"/>
      <dgm:spPr/>
    </dgm:pt>
    <dgm:pt modelId="{5BAD8158-1312-4FDE-8E30-695FA75C2EDA}" type="pres">
      <dgm:prSet presAssocID="{B7EAC9CC-7E7B-48B2-8CC5-68B413AEBB22}" presName="parallelogram4" presStyleLbl="alignNode1" presStyleIdx="10" presStyleCnt="42"/>
      <dgm:spPr/>
    </dgm:pt>
    <dgm:pt modelId="{5B0199A3-01D1-4A5F-9282-90BC39D9CA7A}" type="pres">
      <dgm:prSet presAssocID="{B7EAC9CC-7E7B-48B2-8CC5-68B413AEBB22}" presName="parallelogram5" presStyleLbl="alignNode1" presStyleIdx="11" presStyleCnt="42"/>
      <dgm:spPr/>
    </dgm:pt>
    <dgm:pt modelId="{CBEACDED-68D2-42BB-AEA2-490A54BB91AC}" type="pres">
      <dgm:prSet presAssocID="{B7EAC9CC-7E7B-48B2-8CC5-68B413AEBB22}" presName="parallelogram6" presStyleLbl="alignNode1" presStyleIdx="12" presStyleCnt="42"/>
      <dgm:spPr/>
    </dgm:pt>
    <dgm:pt modelId="{168E9C65-F050-4330-A18B-48FD78E9A0DD}" type="pres">
      <dgm:prSet presAssocID="{B7EAC9CC-7E7B-48B2-8CC5-68B413AEBB22}" presName="parallelogram7" presStyleLbl="alignNode1" presStyleIdx="13" presStyleCnt="42"/>
      <dgm:spPr/>
    </dgm:pt>
    <dgm:pt modelId="{CAA2DD1F-C833-4399-B15F-5BD119D4E024}" type="pres">
      <dgm:prSet presAssocID="{ED639ED0-6449-460E-A8F5-FED303A6A7E5}" presName="sibTrans" presStyleCnt="0"/>
      <dgm:spPr/>
    </dgm:pt>
    <dgm:pt modelId="{837BADDA-C7BF-4462-B544-ABE49798B96A}" type="pres">
      <dgm:prSet presAssocID="{BD50A573-47D2-404B-9A60-384A2A2169BA}" presName="parenttextcomposite" presStyleCnt="0"/>
      <dgm:spPr/>
    </dgm:pt>
    <dgm:pt modelId="{D95707AE-6614-4B71-BD92-EAC8A0E1FD52}" type="pres">
      <dgm:prSet presAssocID="{BD50A573-47D2-404B-9A60-384A2A2169BA}" presName="parenttext" presStyleLbl="revTx" presStyleIdx="2" presStyleCnt="6">
        <dgm:presLayoutVars>
          <dgm:chMax/>
          <dgm:chPref val="2"/>
          <dgm:bulletEnabled val="1"/>
        </dgm:presLayoutVars>
      </dgm:prSet>
      <dgm:spPr/>
    </dgm:pt>
    <dgm:pt modelId="{F71B9004-2521-439D-9789-CE5D35996B27}" type="pres">
      <dgm:prSet presAssocID="{BD50A573-47D2-404B-9A60-384A2A2169BA}" presName="parallelogramComposite" presStyleCnt="0"/>
      <dgm:spPr/>
    </dgm:pt>
    <dgm:pt modelId="{8A197AED-6A47-4247-8376-D511E2040698}" type="pres">
      <dgm:prSet presAssocID="{BD50A573-47D2-404B-9A60-384A2A2169BA}" presName="parallelogram1" presStyleLbl="alignNode1" presStyleIdx="14" presStyleCnt="42"/>
      <dgm:spPr/>
    </dgm:pt>
    <dgm:pt modelId="{C0536A62-AFCA-4421-88E3-A66526BFD323}" type="pres">
      <dgm:prSet presAssocID="{BD50A573-47D2-404B-9A60-384A2A2169BA}" presName="parallelogram2" presStyleLbl="alignNode1" presStyleIdx="15" presStyleCnt="42"/>
      <dgm:spPr/>
    </dgm:pt>
    <dgm:pt modelId="{942ACF80-A45F-4FDA-B20D-66A215D046CF}" type="pres">
      <dgm:prSet presAssocID="{BD50A573-47D2-404B-9A60-384A2A2169BA}" presName="parallelogram3" presStyleLbl="alignNode1" presStyleIdx="16" presStyleCnt="42"/>
      <dgm:spPr/>
    </dgm:pt>
    <dgm:pt modelId="{05B4AE57-B287-4B1D-8E47-30CD7E2ED2EC}" type="pres">
      <dgm:prSet presAssocID="{BD50A573-47D2-404B-9A60-384A2A2169BA}" presName="parallelogram4" presStyleLbl="alignNode1" presStyleIdx="17" presStyleCnt="42"/>
      <dgm:spPr/>
    </dgm:pt>
    <dgm:pt modelId="{ADEDC09F-C974-49AF-8C57-5656E87CA910}" type="pres">
      <dgm:prSet presAssocID="{BD50A573-47D2-404B-9A60-384A2A2169BA}" presName="parallelogram5" presStyleLbl="alignNode1" presStyleIdx="18" presStyleCnt="42"/>
      <dgm:spPr/>
    </dgm:pt>
    <dgm:pt modelId="{EDFF9DD2-71E2-4A83-A9B7-4BFC924274A0}" type="pres">
      <dgm:prSet presAssocID="{BD50A573-47D2-404B-9A60-384A2A2169BA}" presName="parallelogram6" presStyleLbl="alignNode1" presStyleIdx="19" presStyleCnt="42"/>
      <dgm:spPr/>
    </dgm:pt>
    <dgm:pt modelId="{F088E260-D0C2-40A7-9CF9-33DD8F8ECFDE}" type="pres">
      <dgm:prSet presAssocID="{BD50A573-47D2-404B-9A60-384A2A2169BA}" presName="parallelogram7" presStyleLbl="alignNode1" presStyleIdx="20" presStyleCnt="42"/>
      <dgm:spPr/>
    </dgm:pt>
    <dgm:pt modelId="{D676D4E7-03A0-4BBD-9BD4-CA509AE90996}" type="pres">
      <dgm:prSet presAssocID="{1D0A3022-25DE-46DA-92D2-5AFE4DF25513}" presName="sibTrans" presStyleCnt="0"/>
      <dgm:spPr/>
    </dgm:pt>
    <dgm:pt modelId="{0ADEDFED-452C-4803-9384-858F085740C8}" type="pres">
      <dgm:prSet presAssocID="{F2532D1D-D98B-49FB-BA10-E2212B60495C}" presName="parenttextcomposite" presStyleCnt="0"/>
      <dgm:spPr/>
    </dgm:pt>
    <dgm:pt modelId="{BDB44081-ED15-4335-B15B-33E5C28ED934}" type="pres">
      <dgm:prSet presAssocID="{F2532D1D-D98B-49FB-BA10-E2212B60495C}" presName="parenttext" presStyleLbl="revTx" presStyleIdx="3" presStyleCnt="6">
        <dgm:presLayoutVars>
          <dgm:chMax/>
          <dgm:chPref val="2"/>
          <dgm:bulletEnabled val="1"/>
        </dgm:presLayoutVars>
      </dgm:prSet>
      <dgm:spPr/>
    </dgm:pt>
    <dgm:pt modelId="{8DCC02A0-0891-4062-BF7F-319D15537C24}" type="pres">
      <dgm:prSet presAssocID="{F2532D1D-D98B-49FB-BA10-E2212B60495C}" presName="parallelogramComposite" presStyleCnt="0"/>
      <dgm:spPr/>
    </dgm:pt>
    <dgm:pt modelId="{78427794-0DC6-48A5-B2B3-A597DC3C090D}" type="pres">
      <dgm:prSet presAssocID="{F2532D1D-D98B-49FB-BA10-E2212B60495C}" presName="parallelogram1" presStyleLbl="alignNode1" presStyleIdx="21" presStyleCnt="42"/>
      <dgm:spPr/>
    </dgm:pt>
    <dgm:pt modelId="{5F2C27CE-FF7C-4A8B-BE7A-DC2D2F57EDD0}" type="pres">
      <dgm:prSet presAssocID="{F2532D1D-D98B-49FB-BA10-E2212B60495C}" presName="parallelogram2" presStyleLbl="alignNode1" presStyleIdx="22" presStyleCnt="42"/>
      <dgm:spPr/>
    </dgm:pt>
    <dgm:pt modelId="{4448EB97-0B30-4196-880D-9992441DC409}" type="pres">
      <dgm:prSet presAssocID="{F2532D1D-D98B-49FB-BA10-E2212B60495C}" presName="parallelogram3" presStyleLbl="alignNode1" presStyleIdx="23" presStyleCnt="42"/>
      <dgm:spPr/>
    </dgm:pt>
    <dgm:pt modelId="{9362B160-B909-4889-A2E7-05084A3D19E2}" type="pres">
      <dgm:prSet presAssocID="{F2532D1D-D98B-49FB-BA10-E2212B60495C}" presName="parallelogram4" presStyleLbl="alignNode1" presStyleIdx="24" presStyleCnt="42"/>
      <dgm:spPr/>
    </dgm:pt>
    <dgm:pt modelId="{6EC39A1F-8D39-4C41-9F42-09BF59AD1E2E}" type="pres">
      <dgm:prSet presAssocID="{F2532D1D-D98B-49FB-BA10-E2212B60495C}" presName="parallelogram5" presStyleLbl="alignNode1" presStyleIdx="25" presStyleCnt="42"/>
      <dgm:spPr/>
    </dgm:pt>
    <dgm:pt modelId="{E5625B6C-980D-4AE3-811D-4B79D2653B00}" type="pres">
      <dgm:prSet presAssocID="{F2532D1D-D98B-49FB-BA10-E2212B60495C}" presName="parallelogram6" presStyleLbl="alignNode1" presStyleIdx="26" presStyleCnt="42"/>
      <dgm:spPr/>
    </dgm:pt>
    <dgm:pt modelId="{7624FEAA-2DE6-435C-BD11-334DA45BFF56}" type="pres">
      <dgm:prSet presAssocID="{F2532D1D-D98B-49FB-BA10-E2212B60495C}" presName="parallelogram7" presStyleLbl="alignNode1" presStyleIdx="27" presStyleCnt="42"/>
      <dgm:spPr/>
    </dgm:pt>
    <dgm:pt modelId="{14BCD24A-BDF5-40D2-BBF4-2CB1AA27820E}" type="pres">
      <dgm:prSet presAssocID="{F379BABC-0EAC-415B-A8C7-0CC1F2845CCB}" presName="sibTrans" presStyleCnt="0"/>
      <dgm:spPr/>
    </dgm:pt>
    <dgm:pt modelId="{771EC064-DE78-4647-9236-51F054EB1D1A}" type="pres">
      <dgm:prSet presAssocID="{4D2C2EAF-5BE1-4724-9DE1-3FD86157DD32}" presName="parenttextcomposite" presStyleCnt="0"/>
      <dgm:spPr/>
    </dgm:pt>
    <dgm:pt modelId="{F16DDAFF-FB4E-4E11-ADC9-90CD039C2D86}" type="pres">
      <dgm:prSet presAssocID="{4D2C2EAF-5BE1-4724-9DE1-3FD86157DD32}" presName="parenttext" presStyleLbl="revTx" presStyleIdx="4" presStyleCnt="6">
        <dgm:presLayoutVars>
          <dgm:chMax/>
          <dgm:chPref val="2"/>
          <dgm:bulletEnabled val="1"/>
        </dgm:presLayoutVars>
      </dgm:prSet>
      <dgm:spPr/>
    </dgm:pt>
    <dgm:pt modelId="{3C46175E-F905-4CA3-8DB5-AAE26D7F0FC1}" type="pres">
      <dgm:prSet presAssocID="{4D2C2EAF-5BE1-4724-9DE1-3FD86157DD32}" presName="parallelogramComposite" presStyleCnt="0"/>
      <dgm:spPr/>
    </dgm:pt>
    <dgm:pt modelId="{D8085CCB-B0B9-44CD-ACA2-CA80A91E354C}" type="pres">
      <dgm:prSet presAssocID="{4D2C2EAF-5BE1-4724-9DE1-3FD86157DD32}" presName="parallelogram1" presStyleLbl="alignNode1" presStyleIdx="28" presStyleCnt="42"/>
      <dgm:spPr/>
    </dgm:pt>
    <dgm:pt modelId="{193C68C3-60D7-4145-92CB-CFFBBF73D7ED}" type="pres">
      <dgm:prSet presAssocID="{4D2C2EAF-5BE1-4724-9DE1-3FD86157DD32}" presName="parallelogram2" presStyleLbl="alignNode1" presStyleIdx="29" presStyleCnt="42"/>
      <dgm:spPr/>
    </dgm:pt>
    <dgm:pt modelId="{3FABA6BA-DFFD-47BB-948B-FAB76598E1DD}" type="pres">
      <dgm:prSet presAssocID="{4D2C2EAF-5BE1-4724-9DE1-3FD86157DD32}" presName="parallelogram3" presStyleLbl="alignNode1" presStyleIdx="30" presStyleCnt="42"/>
      <dgm:spPr/>
    </dgm:pt>
    <dgm:pt modelId="{09F2A1C7-D461-4E5C-B595-5C1F69C584CE}" type="pres">
      <dgm:prSet presAssocID="{4D2C2EAF-5BE1-4724-9DE1-3FD86157DD32}" presName="parallelogram4" presStyleLbl="alignNode1" presStyleIdx="31" presStyleCnt="42"/>
      <dgm:spPr/>
    </dgm:pt>
    <dgm:pt modelId="{7DB29359-8D8A-4204-B86F-80A2F3BA9D10}" type="pres">
      <dgm:prSet presAssocID="{4D2C2EAF-5BE1-4724-9DE1-3FD86157DD32}" presName="parallelogram5" presStyleLbl="alignNode1" presStyleIdx="32" presStyleCnt="42"/>
      <dgm:spPr/>
    </dgm:pt>
    <dgm:pt modelId="{839DF4E9-6528-4D3C-8A0F-33900D5D7DAA}" type="pres">
      <dgm:prSet presAssocID="{4D2C2EAF-5BE1-4724-9DE1-3FD86157DD32}" presName="parallelogram6" presStyleLbl="alignNode1" presStyleIdx="33" presStyleCnt="42"/>
      <dgm:spPr/>
    </dgm:pt>
    <dgm:pt modelId="{0B75FB4A-142C-4105-88AF-F0A1043C472C}" type="pres">
      <dgm:prSet presAssocID="{4D2C2EAF-5BE1-4724-9DE1-3FD86157DD32}" presName="parallelogram7" presStyleLbl="alignNode1" presStyleIdx="34" presStyleCnt="42"/>
      <dgm:spPr/>
    </dgm:pt>
    <dgm:pt modelId="{AC3113A6-759E-490B-948C-8B4B6DDEE868}" type="pres">
      <dgm:prSet presAssocID="{4AAC29A7-FD4C-4ED2-91D9-DA174D0163FA}" presName="sibTrans" presStyleCnt="0"/>
      <dgm:spPr/>
    </dgm:pt>
    <dgm:pt modelId="{2612FAC7-933F-48A9-8682-41F59A68F234}" type="pres">
      <dgm:prSet presAssocID="{353525EC-58CA-4115-93DD-DEB02210DD75}" presName="parenttextcomposite" presStyleCnt="0"/>
      <dgm:spPr/>
    </dgm:pt>
    <dgm:pt modelId="{5A47EE78-A22C-440A-B520-899A9507210B}" type="pres">
      <dgm:prSet presAssocID="{353525EC-58CA-4115-93DD-DEB02210DD75}" presName="parenttext" presStyleLbl="revTx" presStyleIdx="5" presStyleCnt="6">
        <dgm:presLayoutVars>
          <dgm:chMax/>
          <dgm:chPref val="2"/>
          <dgm:bulletEnabled val="1"/>
        </dgm:presLayoutVars>
      </dgm:prSet>
      <dgm:spPr/>
    </dgm:pt>
    <dgm:pt modelId="{21334307-7B2E-4970-938C-46A1028B7B3A}" type="pres">
      <dgm:prSet presAssocID="{353525EC-58CA-4115-93DD-DEB02210DD75}" presName="parallelogramComposite" presStyleCnt="0"/>
      <dgm:spPr/>
    </dgm:pt>
    <dgm:pt modelId="{652A2995-2864-4EE9-93C9-7D47F3909080}" type="pres">
      <dgm:prSet presAssocID="{353525EC-58CA-4115-93DD-DEB02210DD75}" presName="parallelogram1" presStyleLbl="alignNode1" presStyleIdx="35" presStyleCnt="42"/>
      <dgm:spPr/>
    </dgm:pt>
    <dgm:pt modelId="{0514FAC6-E708-4B34-B89D-45D9293A1136}" type="pres">
      <dgm:prSet presAssocID="{353525EC-58CA-4115-93DD-DEB02210DD75}" presName="parallelogram2" presStyleLbl="alignNode1" presStyleIdx="36" presStyleCnt="42"/>
      <dgm:spPr/>
    </dgm:pt>
    <dgm:pt modelId="{DB6FA481-3F55-4873-AF6E-D97FC89BA865}" type="pres">
      <dgm:prSet presAssocID="{353525EC-58CA-4115-93DD-DEB02210DD75}" presName="parallelogram3" presStyleLbl="alignNode1" presStyleIdx="37" presStyleCnt="42"/>
      <dgm:spPr/>
    </dgm:pt>
    <dgm:pt modelId="{F5019BC1-8CF3-4460-B54F-85CCE8C3008A}" type="pres">
      <dgm:prSet presAssocID="{353525EC-58CA-4115-93DD-DEB02210DD75}" presName="parallelogram4" presStyleLbl="alignNode1" presStyleIdx="38" presStyleCnt="42"/>
      <dgm:spPr/>
    </dgm:pt>
    <dgm:pt modelId="{49FAF82C-C74A-4B31-A114-DEB71D4F80EB}" type="pres">
      <dgm:prSet presAssocID="{353525EC-58CA-4115-93DD-DEB02210DD75}" presName="parallelogram5" presStyleLbl="alignNode1" presStyleIdx="39" presStyleCnt="42"/>
      <dgm:spPr/>
    </dgm:pt>
    <dgm:pt modelId="{7C9A5EB2-1997-4101-AD5C-C6C58FF98C3E}" type="pres">
      <dgm:prSet presAssocID="{353525EC-58CA-4115-93DD-DEB02210DD75}" presName="parallelogram6" presStyleLbl="alignNode1" presStyleIdx="40" presStyleCnt="42"/>
      <dgm:spPr/>
    </dgm:pt>
    <dgm:pt modelId="{DCE8A0A9-5E1B-432A-81D9-9C6B61144B80}" type="pres">
      <dgm:prSet presAssocID="{353525EC-58CA-4115-93DD-DEB02210DD75}" presName="parallelogram7" presStyleLbl="alignNode1" presStyleIdx="41" presStyleCnt="42"/>
      <dgm:spPr/>
    </dgm:pt>
  </dgm:ptLst>
  <dgm:cxnLst>
    <dgm:cxn modelId="{9B72FD21-7CB0-46CE-8AB5-C9359A2D4670}" srcId="{70B4B186-11F0-44DA-9D11-9D21A628A5FB}" destId="{B7EAC9CC-7E7B-48B2-8CC5-68B413AEBB22}" srcOrd="1" destOrd="0" parTransId="{40D5D842-C47E-4B30-BEA9-5CAEBA03844A}" sibTransId="{ED639ED0-6449-460E-A8F5-FED303A6A7E5}"/>
    <dgm:cxn modelId="{6EC87B31-879B-4A6D-B336-DDDB611C238C}" type="presOf" srcId="{F2532D1D-D98B-49FB-BA10-E2212B60495C}" destId="{BDB44081-ED15-4335-B15B-33E5C28ED934}" srcOrd="0" destOrd="0" presId="urn:microsoft.com/office/officeart/2008/layout/VerticalAccentList"/>
    <dgm:cxn modelId="{DC4B3539-B54D-48AF-B22E-6EF45B33276F}" type="presOf" srcId="{70B4B186-11F0-44DA-9D11-9D21A628A5FB}" destId="{2C1F37B7-63B6-499E-997B-EC063D2AC97B}" srcOrd="0" destOrd="0" presId="urn:microsoft.com/office/officeart/2008/layout/VerticalAccentList"/>
    <dgm:cxn modelId="{8C97D368-E991-4824-ADB0-30371922EB2A}" srcId="{70B4B186-11F0-44DA-9D11-9D21A628A5FB}" destId="{353525EC-58CA-4115-93DD-DEB02210DD75}" srcOrd="5" destOrd="0" parTransId="{429373E5-F351-4C5D-B252-AB787EA55438}" sibTransId="{B9096867-9D6E-41C1-9D0F-016479A3ADFD}"/>
    <dgm:cxn modelId="{D698D678-853B-473F-B299-8F200ED869F6}" srcId="{70B4B186-11F0-44DA-9D11-9D21A628A5FB}" destId="{BD50A573-47D2-404B-9A60-384A2A2169BA}" srcOrd="2" destOrd="0" parTransId="{7617ADF6-9036-4DCA-A4F0-2D06AB51AA73}" sibTransId="{1D0A3022-25DE-46DA-92D2-5AFE4DF25513}"/>
    <dgm:cxn modelId="{0F03C979-191A-4DC0-B683-6D90BE27D1C3}" srcId="{70B4B186-11F0-44DA-9D11-9D21A628A5FB}" destId="{4D2C2EAF-5BE1-4724-9DE1-3FD86157DD32}" srcOrd="4" destOrd="0" parTransId="{0DB5A290-26DF-4340-9F3F-413D80B1EEB4}" sibTransId="{4AAC29A7-FD4C-4ED2-91D9-DA174D0163FA}"/>
    <dgm:cxn modelId="{BE3C2785-2067-4E67-8F88-49A3C5F7BC46}" type="presOf" srcId="{2498CDC3-E6E4-4321-8568-D2C7AB521F38}" destId="{2570DA35-76CF-4F0A-B9A0-E4C5206604BB}" srcOrd="0" destOrd="0" presId="urn:microsoft.com/office/officeart/2008/layout/VerticalAccentList"/>
    <dgm:cxn modelId="{769DCA93-8D15-43CA-A55A-A5BC78C814D4}" type="presOf" srcId="{353525EC-58CA-4115-93DD-DEB02210DD75}" destId="{5A47EE78-A22C-440A-B520-899A9507210B}" srcOrd="0" destOrd="0" presId="urn:microsoft.com/office/officeart/2008/layout/VerticalAccentList"/>
    <dgm:cxn modelId="{7EC116A8-84B9-4C9E-9683-A5BC1EEAA14C}" srcId="{70B4B186-11F0-44DA-9D11-9D21A628A5FB}" destId="{F2532D1D-D98B-49FB-BA10-E2212B60495C}" srcOrd="3" destOrd="0" parTransId="{AEC5C3E5-6B57-47E8-84C4-88C978DEC80F}" sibTransId="{F379BABC-0EAC-415B-A8C7-0CC1F2845CCB}"/>
    <dgm:cxn modelId="{E2E65DAA-C819-49DA-97AF-FE2B1F431239}" srcId="{70B4B186-11F0-44DA-9D11-9D21A628A5FB}" destId="{2498CDC3-E6E4-4321-8568-D2C7AB521F38}" srcOrd="0" destOrd="0" parTransId="{E1708C9E-0028-4FA8-BBC1-984F5AB0985C}" sibTransId="{64E9B805-C2A1-452A-A41A-9DCC4C1D9532}"/>
    <dgm:cxn modelId="{5BF0B4AE-0A79-4077-85AE-B778F10ADB12}" type="presOf" srcId="{B7EAC9CC-7E7B-48B2-8CC5-68B413AEBB22}" destId="{23F3503F-5A1C-4D2C-BEDC-21F80F15AA9F}" srcOrd="0" destOrd="0" presId="urn:microsoft.com/office/officeart/2008/layout/VerticalAccentList"/>
    <dgm:cxn modelId="{3A975AB5-9250-4A17-907E-A1F031803F84}" type="presOf" srcId="{4D2C2EAF-5BE1-4724-9DE1-3FD86157DD32}" destId="{F16DDAFF-FB4E-4E11-ADC9-90CD039C2D86}" srcOrd="0" destOrd="0" presId="urn:microsoft.com/office/officeart/2008/layout/VerticalAccentList"/>
    <dgm:cxn modelId="{07167DB6-32D9-455C-B2EE-3CFC2BDF323F}" type="presOf" srcId="{BD50A573-47D2-404B-9A60-384A2A2169BA}" destId="{D95707AE-6614-4B71-BD92-EAC8A0E1FD52}" srcOrd="0" destOrd="0" presId="urn:microsoft.com/office/officeart/2008/layout/VerticalAccentList"/>
    <dgm:cxn modelId="{187D6736-56A7-4CB1-B8DB-D681E8025964}" type="presParOf" srcId="{2C1F37B7-63B6-499E-997B-EC063D2AC97B}" destId="{F9906000-DFE6-4E2F-BCFC-A83BE605D91F}" srcOrd="0" destOrd="0" presId="urn:microsoft.com/office/officeart/2008/layout/VerticalAccentList"/>
    <dgm:cxn modelId="{C95506AE-6C7C-40A9-B214-C382F8F2A322}" type="presParOf" srcId="{F9906000-DFE6-4E2F-BCFC-A83BE605D91F}" destId="{2570DA35-76CF-4F0A-B9A0-E4C5206604BB}" srcOrd="0" destOrd="0" presId="urn:microsoft.com/office/officeart/2008/layout/VerticalAccentList"/>
    <dgm:cxn modelId="{776172C5-8384-4610-BEC2-5E898634587D}" type="presParOf" srcId="{2C1F37B7-63B6-499E-997B-EC063D2AC97B}" destId="{045C60C0-E2D5-4A68-9627-631CD5DC9C9E}" srcOrd="1" destOrd="0" presId="urn:microsoft.com/office/officeart/2008/layout/VerticalAccentList"/>
    <dgm:cxn modelId="{D2E78840-3873-4C1B-864F-AB553776EAE8}" type="presParOf" srcId="{045C60C0-E2D5-4A68-9627-631CD5DC9C9E}" destId="{D57032C7-70D8-42CD-8AA9-1AD904550DA3}" srcOrd="0" destOrd="0" presId="urn:microsoft.com/office/officeart/2008/layout/VerticalAccentList"/>
    <dgm:cxn modelId="{4C4B9A28-E5AD-40B0-94FF-E9E2222B4DA5}" type="presParOf" srcId="{045C60C0-E2D5-4A68-9627-631CD5DC9C9E}" destId="{9F70803E-D315-445F-A64E-EF167BEA763C}" srcOrd="1" destOrd="0" presId="urn:microsoft.com/office/officeart/2008/layout/VerticalAccentList"/>
    <dgm:cxn modelId="{49BBE9DC-198E-4C48-B8F7-A1B210FCB569}" type="presParOf" srcId="{045C60C0-E2D5-4A68-9627-631CD5DC9C9E}" destId="{6CEE5C87-A07E-43C4-A686-9F07AA60AD9C}" srcOrd="2" destOrd="0" presId="urn:microsoft.com/office/officeart/2008/layout/VerticalAccentList"/>
    <dgm:cxn modelId="{AC7BE2C8-9E92-4190-9737-6D761555C130}" type="presParOf" srcId="{045C60C0-E2D5-4A68-9627-631CD5DC9C9E}" destId="{E0D58E59-6861-4139-BC16-E8A0115B5DAD}" srcOrd="3" destOrd="0" presId="urn:microsoft.com/office/officeart/2008/layout/VerticalAccentList"/>
    <dgm:cxn modelId="{2FB8BDA9-5ED6-445D-BA58-E0031BCABA63}" type="presParOf" srcId="{045C60C0-E2D5-4A68-9627-631CD5DC9C9E}" destId="{08BA0AA8-E446-4861-A029-0EF2AA077C28}" srcOrd="4" destOrd="0" presId="urn:microsoft.com/office/officeart/2008/layout/VerticalAccentList"/>
    <dgm:cxn modelId="{7DDC3694-1382-4610-AF51-479C08C4F4C4}" type="presParOf" srcId="{045C60C0-E2D5-4A68-9627-631CD5DC9C9E}" destId="{D2760ADD-88B9-4B42-ACF3-9E56303203B3}" srcOrd="5" destOrd="0" presId="urn:microsoft.com/office/officeart/2008/layout/VerticalAccentList"/>
    <dgm:cxn modelId="{80D70A41-94EB-477E-AE0C-C8AC57E883D7}" type="presParOf" srcId="{045C60C0-E2D5-4A68-9627-631CD5DC9C9E}" destId="{E9A92A81-67EB-440F-A3B8-4DAF57B8DDCE}" srcOrd="6" destOrd="0" presId="urn:microsoft.com/office/officeart/2008/layout/VerticalAccentList"/>
    <dgm:cxn modelId="{555B9943-D8BF-4341-A977-80E867EFEE10}" type="presParOf" srcId="{2C1F37B7-63B6-499E-997B-EC063D2AC97B}" destId="{51A1C97A-2A70-4ACA-AA48-057B024EBE32}" srcOrd="2" destOrd="0" presId="urn:microsoft.com/office/officeart/2008/layout/VerticalAccentList"/>
    <dgm:cxn modelId="{FC7D39C3-E9CF-4C68-BB1F-5B7772F2B1C8}" type="presParOf" srcId="{2C1F37B7-63B6-499E-997B-EC063D2AC97B}" destId="{320127BC-3495-4714-AD4E-D8FF8BD2D299}" srcOrd="3" destOrd="0" presId="urn:microsoft.com/office/officeart/2008/layout/VerticalAccentList"/>
    <dgm:cxn modelId="{BA423DBD-9CC2-49AB-BFD9-6973C6F599B3}" type="presParOf" srcId="{320127BC-3495-4714-AD4E-D8FF8BD2D299}" destId="{23F3503F-5A1C-4D2C-BEDC-21F80F15AA9F}" srcOrd="0" destOrd="0" presId="urn:microsoft.com/office/officeart/2008/layout/VerticalAccentList"/>
    <dgm:cxn modelId="{59B503F5-2FEE-4C27-A78C-A2EB5AF98E55}" type="presParOf" srcId="{2C1F37B7-63B6-499E-997B-EC063D2AC97B}" destId="{7493BC88-1439-4E6D-8BB9-387C84DA1970}" srcOrd="4" destOrd="0" presId="urn:microsoft.com/office/officeart/2008/layout/VerticalAccentList"/>
    <dgm:cxn modelId="{0881AE72-6404-4005-8E6F-5631AF431441}" type="presParOf" srcId="{7493BC88-1439-4E6D-8BB9-387C84DA1970}" destId="{1A0B6018-FAE5-422F-B328-71588DE63A9B}" srcOrd="0" destOrd="0" presId="urn:microsoft.com/office/officeart/2008/layout/VerticalAccentList"/>
    <dgm:cxn modelId="{9B5A6CD5-EAA2-4C08-8845-3882988988C7}" type="presParOf" srcId="{7493BC88-1439-4E6D-8BB9-387C84DA1970}" destId="{6891A929-CAA6-4F8C-85F3-A556A30F609A}" srcOrd="1" destOrd="0" presId="urn:microsoft.com/office/officeart/2008/layout/VerticalAccentList"/>
    <dgm:cxn modelId="{CDEC01CA-B94E-4DF9-8CAD-7E7BDD5252DB}" type="presParOf" srcId="{7493BC88-1439-4E6D-8BB9-387C84DA1970}" destId="{76157AC0-74C5-4826-B19B-C95EC72E38FC}" srcOrd="2" destOrd="0" presId="urn:microsoft.com/office/officeart/2008/layout/VerticalAccentList"/>
    <dgm:cxn modelId="{9EFBA57C-AEC3-48D4-9E1F-5712C8FA1F34}" type="presParOf" srcId="{7493BC88-1439-4E6D-8BB9-387C84DA1970}" destId="{5BAD8158-1312-4FDE-8E30-695FA75C2EDA}" srcOrd="3" destOrd="0" presId="urn:microsoft.com/office/officeart/2008/layout/VerticalAccentList"/>
    <dgm:cxn modelId="{728F652E-0D17-45DE-9C9A-AE19D4B97102}" type="presParOf" srcId="{7493BC88-1439-4E6D-8BB9-387C84DA1970}" destId="{5B0199A3-01D1-4A5F-9282-90BC39D9CA7A}" srcOrd="4" destOrd="0" presId="urn:microsoft.com/office/officeart/2008/layout/VerticalAccentList"/>
    <dgm:cxn modelId="{6555A28C-655D-42C3-B781-819B78897628}" type="presParOf" srcId="{7493BC88-1439-4E6D-8BB9-387C84DA1970}" destId="{CBEACDED-68D2-42BB-AEA2-490A54BB91AC}" srcOrd="5" destOrd="0" presId="urn:microsoft.com/office/officeart/2008/layout/VerticalAccentList"/>
    <dgm:cxn modelId="{EAB9534C-AB56-48A1-A5E0-1C9100B6803D}" type="presParOf" srcId="{7493BC88-1439-4E6D-8BB9-387C84DA1970}" destId="{168E9C65-F050-4330-A18B-48FD78E9A0DD}" srcOrd="6" destOrd="0" presId="urn:microsoft.com/office/officeart/2008/layout/VerticalAccentList"/>
    <dgm:cxn modelId="{633B8C4D-AF10-4B49-BFBF-A525AFACF653}" type="presParOf" srcId="{2C1F37B7-63B6-499E-997B-EC063D2AC97B}" destId="{CAA2DD1F-C833-4399-B15F-5BD119D4E024}" srcOrd="5" destOrd="0" presId="urn:microsoft.com/office/officeart/2008/layout/VerticalAccentList"/>
    <dgm:cxn modelId="{36712BB3-A58E-4251-A42A-BA9801F2FC73}" type="presParOf" srcId="{2C1F37B7-63B6-499E-997B-EC063D2AC97B}" destId="{837BADDA-C7BF-4462-B544-ABE49798B96A}" srcOrd="6" destOrd="0" presId="urn:microsoft.com/office/officeart/2008/layout/VerticalAccentList"/>
    <dgm:cxn modelId="{DDCCCC1F-DC52-4317-AE31-8AAF63D6BF84}" type="presParOf" srcId="{837BADDA-C7BF-4462-B544-ABE49798B96A}" destId="{D95707AE-6614-4B71-BD92-EAC8A0E1FD52}" srcOrd="0" destOrd="0" presId="urn:microsoft.com/office/officeart/2008/layout/VerticalAccentList"/>
    <dgm:cxn modelId="{497A086D-1029-4337-8554-A539644B9378}" type="presParOf" srcId="{2C1F37B7-63B6-499E-997B-EC063D2AC97B}" destId="{F71B9004-2521-439D-9789-CE5D35996B27}" srcOrd="7" destOrd="0" presId="urn:microsoft.com/office/officeart/2008/layout/VerticalAccentList"/>
    <dgm:cxn modelId="{9CCF5F11-F568-47A2-AC0B-6767FAE9D5BD}" type="presParOf" srcId="{F71B9004-2521-439D-9789-CE5D35996B27}" destId="{8A197AED-6A47-4247-8376-D511E2040698}" srcOrd="0" destOrd="0" presId="urn:microsoft.com/office/officeart/2008/layout/VerticalAccentList"/>
    <dgm:cxn modelId="{6490790B-7BC2-4BF3-A44E-8F473C264CCC}" type="presParOf" srcId="{F71B9004-2521-439D-9789-CE5D35996B27}" destId="{C0536A62-AFCA-4421-88E3-A66526BFD323}" srcOrd="1" destOrd="0" presId="urn:microsoft.com/office/officeart/2008/layout/VerticalAccentList"/>
    <dgm:cxn modelId="{A2436D22-54E0-4B3E-B56D-2604338BDAAC}" type="presParOf" srcId="{F71B9004-2521-439D-9789-CE5D35996B27}" destId="{942ACF80-A45F-4FDA-B20D-66A215D046CF}" srcOrd="2" destOrd="0" presId="urn:microsoft.com/office/officeart/2008/layout/VerticalAccentList"/>
    <dgm:cxn modelId="{CCC356DE-D5FC-43BE-9836-548421B5505A}" type="presParOf" srcId="{F71B9004-2521-439D-9789-CE5D35996B27}" destId="{05B4AE57-B287-4B1D-8E47-30CD7E2ED2EC}" srcOrd="3" destOrd="0" presId="urn:microsoft.com/office/officeart/2008/layout/VerticalAccentList"/>
    <dgm:cxn modelId="{5D3C0237-3E89-437F-8700-2E1F0FFCB741}" type="presParOf" srcId="{F71B9004-2521-439D-9789-CE5D35996B27}" destId="{ADEDC09F-C974-49AF-8C57-5656E87CA910}" srcOrd="4" destOrd="0" presId="urn:microsoft.com/office/officeart/2008/layout/VerticalAccentList"/>
    <dgm:cxn modelId="{98BCBB8A-3378-401E-92B0-D0E187545907}" type="presParOf" srcId="{F71B9004-2521-439D-9789-CE5D35996B27}" destId="{EDFF9DD2-71E2-4A83-A9B7-4BFC924274A0}" srcOrd="5" destOrd="0" presId="urn:microsoft.com/office/officeart/2008/layout/VerticalAccentList"/>
    <dgm:cxn modelId="{2F143202-9A11-4E25-B0C0-E07E11AD3E76}" type="presParOf" srcId="{F71B9004-2521-439D-9789-CE5D35996B27}" destId="{F088E260-D0C2-40A7-9CF9-33DD8F8ECFDE}" srcOrd="6" destOrd="0" presId="urn:microsoft.com/office/officeart/2008/layout/VerticalAccentList"/>
    <dgm:cxn modelId="{3B13C397-59BB-44B8-92DE-CF98BC1682D4}" type="presParOf" srcId="{2C1F37B7-63B6-499E-997B-EC063D2AC97B}" destId="{D676D4E7-03A0-4BBD-9BD4-CA509AE90996}" srcOrd="8" destOrd="0" presId="urn:microsoft.com/office/officeart/2008/layout/VerticalAccentList"/>
    <dgm:cxn modelId="{8717F15D-B8AD-43D0-ADF8-CCDFDE81C136}" type="presParOf" srcId="{2C1F37B7-63B6-499E-997B-EC063D2AC97B}" destId="{0ADEDFED-452C-4803-9384-858F085740C8}" srcOrd="9" destOrd="0" presId="urn:microsoft.com/office/officeart/2008/layout/VerticalAccentList"/>
    <dgm:cxn modelId="{30C8E32B-78BB-4E99-B531-D9E98AE34EE5}" type="presParOf" srcId="{0ADEDFED-452C-4803-9384-858F085740C8}" destId="{BDB44081-ED15-4335-B15B-33E5C28ED934}" srcOrd="0" destOrd="0" presId="urn:microsoft.com/office/officeart/2008/layout/VerticalAccentList"/>
    <dgm:cxn modelId="{3FA8C448-5CBB-4BAD-B43E-B178DBD44834}" type="presParOf" srcId="{2C1F37B7-63B6-499E-997B-EC063D2AC97B}" destId="{8DCC02A0-0891-4062-BF7F-319D15537C24}" srcOrd="10" destOrd="0" presId="urn:microsoft.com/office/officeart/2008/layout/VerticalAccentList"/>
    <dgm:cxn modelId="{88894806-7AD9-4C06-907B-6DB4D41F8994}" type="presParOf" srcId="{8DCC02A0-0891-4062-BF7F-319D15537C24}" destId="{78427794-0DC6-48A5-B2B3-A597DC3C090D}" srcOrd="0" destOrd="0" presId="urn:microsoft.com/office/officeart/2008/layout/VerticalAccentList"/>
    <dgm:cxn modelId="{170E7DA1-4B8C-4C6C-B101-206AFEAA58D1}" type="presParOf" srcId="{8DCC02A0-0891-4062-BF7F-319D15537C24}" destId="{5F2C27CE-FF7C-4A8B-BE7A-DC2D2F57EDD0}" srcOrd="1" destOrd="0" presId="urn:microsoft.com/office/officeart/2008/layout/VerticalAccentList"/>
    <dgm:cxn modelId="{9769F661-79E8-4B7C-9596-AC47E044FE12}" type="presParOf" srcId="{8DCC02A0-0891-4062-BF7F-319D15537C24}" destId="{4448EB97-0B30-4196-880D-9992441DC409}" srcOrd="2" destOrd="0" presId="urn:microsoft.com/office/officeart/2008/layout/VerticalAccentList"/>
    <dgm:cxn modelId="{43D9BB28-0093-4D14-BE44-2C85BB0FDDA6}" type="presParOf" srcId="{8DCC02A0-0891-4062-BF7F-319D15537C24}" destId="{9362B160-B909-4889-A2E7-05084A3D19E2}" srcOrd="3" destOrd="0" presId="urn:microsoft.com/office/officeart/2008/layout/VerticalAccentList"/>
    <dgm:cxn modelId="{0C3D038C-EA36-4273-8E11-C940DB194543}" type="presParOf" srcId="{8DCC02A0-0891-4062-BF7F-319D15537C24}" destId="{6EC39A1F-8D39-4C41-9F42-09BF59AD1E2E}" srcOrd="4" destOrd="0" presId="urn:microsoft.com/office/officeart/2008/layout/VerticalAccentList"/>
    <dgm:cxn modelId="{638ACCA1-7EC6-4B9E-A4A9-35294F73885E}" type="presParOf" srcId="{8DCC02A0-0891-4062-BF7F-319D15537C24}" destId="{E5625B6C-980D-4AE3-811D-4B79D2653B00}" srcOrd="5" destOrd="0" presId="urn:microsoft.com/office/officeart/2008/layout/VerticalAccentList"/>
    <dgm:cxn modelId="{D8DC1F81-6426-4DF4-A89B-724CA574EF8B}" type="presParOf" srcId="{8DCC02A0-0891-4062-BF7F-319D15537C24}" destId="{7624FEAA-2DE6-435C-BD11-334DA45BFF56}" srcOrd="6" destOrd="0" presId="urn:microsoft.com/office/officeart/2008/layout/VerticalAccentList"/>
    <dgm:cxn modelId="{FDDCEB1E-5AA6-46DA-BC15-FB7BFDC30182}" type="presParOf" srcId="{2C1F37B7-63B6-499E-997B-EC063D2AC97B}" destId="{14BCD24A-BDF5-40D2-BBF4-2CB1AA27820E}" srcOrd="11" destOrd="0" presId="urn:microsoft.com/office/officeart/2008/layout/VerticalAccentList"/>
    <dgm:cxn modelId="{5ECE980A-CC35-45D2-815B-8E0E9F3E2013}" type="presParOf" srcId="{2C1F37B7-63B6-499E-997B-EC063D2AC97B}" destId="{771EC064-DE78-4647-9236-51F054EB1D1A}" srcOrd="12" destOrd="0" presId="urn:microsoft.com/office/officeart/2008/layout/VerticalAccentList"/>
    <dgm:cxn modelId="{9D6CE452-9BD7-475A-AAA0-1FCF70F33787}" type="presParOf" srcId="{771EC064-DE78-4647-9236-51F054EB1D1A}" destId="{F16DDAFF-FB4E-4E11-ADC9-90CD039C2D86}" srcOrd="0" destOrd="0" presId="urn:microsoft.com/office/officeart/2008/layout/VerticalAccentList"/>
    <dgm:cxn modelId="{5CFC8F5D-FD43-45D2-B43B-2236438024EA}" type="presParOf" srcId="{2C1F37B7-63B6-499E-997B-EC063D2AC97B}" destId="{3C46175E-F905-4CA3-8DB5-AAE26D7F0FC1}" srcOrd="13" destOrd="0" presId="urn:microsoft.com/office/officeart/2008/layout/VerticalAccentList"/>
    <dgm:cxn modelId="{FAA98D97-D48C-4754-AF01-566982C871D8}" type="presParOf" srcId="{3C46175E-F905-4CA3-8DB5-AAE26D7F0FC1}" destId="{D8085CCB-B0B9-44CD-ACA2-CA80A91E354C}" srcOrd="0" destOrd="0" presId="urn:microsoft.com/office/officeart/2008/layout/VerticalAccentList"/>
    <dgm:cxn modelId="{81A9BC18-E7EF-4459-9AAD-4B844F3746DB}" type="presParOf" srcId="{3C46175E-F905-4CA3-8DB5-AAE26D7F0FC1}" destId="{193C68C3-60D7-4145-92CB-CFFBBF73D7ED}" srcOrd="1" destOrd="0" presId="urn:microsoft.com/office/officeart/2008/layout/VerticalAccentList"/>
    <dgm:cxn modelId="{ADFBD88E-5D94-4BED-A2DD-90E2E44CEC13}" type="presParOf" srcId="{3C46175E-F905-4CA3-8DB5-AAE26D7F0FC1}" destId="{3FABA6BA-DFFD-47BB-948B-FAB76598E1DD}" srcOrd="2" destOrd="0" presId="urn:microsoft.com/office/officeart/2008/layout/VerticalAccentList"/>
    <dgm:cxn modelId="{831C078F-CDD0-4CA5-976F-D482FF0FD0F2}" type="presParOf" srcId="{3C46175E-F905-4CA3-8DB5-AAE26D7F0FC1}" destId="{09F2A1C7-D461-4E5C-B595-5C1F69C584CE}" srcOrd="3" destOrd="0" presId="urn:microsoft.com/office/officeart/2008/layout/VerticalAccentList"/>
    <dgm:cxn modelId="{339FE2F4-462D-4260-93AF-428802D38752}" type="presParOf" srcId="{3C46175E-F905-4CA3-8DB5-AAE26D7F0FC1}" destId="{7DB29359-8D8A-4204-B86F-80A2F3BA9D10}" srcOrd="4" destOrd="0" presId="urn:microsoft.com/office/officeart/2008/layout/VerticalAccentList"/>
    <dgm:cxn modelId="{9FE28F0D-7BB9-4D88-9E35-D901027A4C75}" type="presParOf" srcId="{3C46175E-F905-4CA3-8DB5-AAE26D7F0FC1}" destId="{839DF4E9-6528-4D3C-8A0F-33900D5D7DAA}" srcOrd="5" destOrd="0" presId="urn:microsoft.com/office/officeart/2008/layout/VerticalAccentList"/>
    <dgm:cxn modelId="{D6001C8A-473E-4F83-B05F-3E67FB10BAFA}" type="presParOf" srcId="{3C46175E-F905-4CA3-8DB5-AAE26D7F0FC1}" destId="{0B75FB4A-142C-4105-88AF-F0A1043C472C}" srcOrd="6" destOrd="0" presId="urn:microsoft.com/office/officeart/2008/layout/VerticalAccentList"/>
    <dgm:cxn modelId="{E9C6A4F7-E16C-429C-A2E7-10C67FED1911}" type="presParOf" srcId="{2C1F37B7-63B6-499E-997B-EC063D2AC97B}" destId="{AC3113A6-759E-490B-948C-8B4B6DDEE868}" srcOrd="14" destOrd="0" presId="urn:microsoft.com/office/officeart/2008/layout/VerticalAccentList"/>
    <dgm:cxn modelId="{8E65228C-AB9C-4B93-945C-8A40E51206C2}" type="presParOf" srcId="{2C1F37B7-63B6-499E-997B-EC063D2AC97B}" destId="{2612FAC7-933F-48A9-8682-41F59A68F234}" srcOrd="15" destOrd="0" presId="urn:microsoft.com/office/officeart/2008/layout/VerticalAccentList"/>
    <dgm:cxn modelId="{BA49337C-933D-42D4-B256-F2D445845F18}" type="presParOf" srcId="{2612FAC7-933F-48A9-8682-41F59A68F234}" destId="{5A47EE78-A22C-440A-B520-899A9507210B}" srcOrd="0" destOrd="0" presId="urn:microsoft.com/office/officeart/2008/layout/VerticalAccentList"/>
    <dgm:cxn modelId="{BF92BDE7-2ACF-4FB2-BB29-3F5486C3340D}" type="presParOf" srcId="{2C1F37B7-63B6-499E-997B-EC063D2AC97B}" destId="{21334307-7B2E-4970-938C-46A1028B7B3A}" srcOrd="16" destOrd="0" presId="urn:microsoft.com/office/officeart/2008/layout/VerticalAccentList"/>
    <dgm:cxn modelId="{6C70DEFD-4C6A-4E3D-8F0F-A82534E9E100}" type="presParOf" srcId="{21334307-7B2E-4970-938C-46A1028B7B3A}" destId="{652A2995-2864-4EE9-93C9-7D47F3909080}" srcOrd="0" destOrd="0" presId="urn:microsoft.com/office/officeart/2008/layout/VerticalAccentList"/>
    <dgm:cxn modelId="{C2285DD2-6F37-427F-92FB-0C61AC7A9B0B}" type="presParOf" srcId="{21334307-7B2E-4970-938C-46A1028B7B3A}" destId="{0514FAC6-E708-4B34-B89D-45D9293A1136}" srcOrd="1" destOrd="0" presId="urn:microsoft.com/office/officeart/2008/layout/VerticalAccentList"/>
    <dgm:cxn modelId="{420FB671-F160-4759-9593-68F87A2B740C}" type="presParOf" srcId="{21334307-7B2E-4970-938C-46A1028B7B3A}" destId="{DB6FA481-3F55-4873-AF6E-D97FC89BA865}" srcOrd="2" destOrd="0" presId="urn:microsoft.com/office/officeart/2008/layout/VerticalAccentList"/>
    <dgm:cxn modelId="{3E040E0B-B5CC-4627-B3C2-107B87670FF6}" type="presParOf" srcId="{21334307-7B2E-4970-938C-46A1028B7B3A}" destId="{F5019BC1-8CF3-4460-B54F-85CCE8C3008A}" srcOrd="3" destOrd="0" presId="urn:microsoft.com/office/officeart/2008/layout/VerticalAccentList"/>
    <dgm:cxn modelId="{780FA9F5-B863-4026-90D8-9B35C1254EFF}" type="presParOf" srcId="{21334307-7B2E-4970-938C-46A1028B7B3A}" destId="{49FAF82C-C74A-4B31-A114-DEB71D4F80EB}" srcOrd="4" destOrd="0" presId="urn:microsoft.com/office/officeart/2008/layout/VerticalAccentList"/>
    <dgm:cxn modelId="{9A292DBD-5DD6-4551-8A7F-57072FFB5B69}" type="presParOf" srcId="{21334307-7B2E-4970-938C-46A1028B7B3A}" destId="{7C9A5EB2-1997-4101-AD5C-C6C58FF98C3E}" srcOrd="5" destOrd="0" presId="urn:microsoft.com/office/officeart/2008/layout/VerticalAccentList"/>
    <dgm:cxn modelId="{12EAF754-318F-4E99-A0AD-0FFEEFA6B043}" type="presParOf" srcId="{21334307-7B2E-4970-938C-46A1028B7B3A}" destId="{DCE8A0A9-5E1B-432A-81D9-9C6B61144B80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B4B186-11F0-44DA-9D11-9D21A628A5FB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1" csCatId="colorful" phldr="1"/>
      <dgm:spPr/>
    </dgm:pt>
    <dgm:pt modelId="{2498CDC3-E6E4-4321-8568-D2C7AB521F38}">
      <dgm:prSet phldrT="[Text]"/>
      <dgm:spPr/>
      <dgm:t>
        <a:bodyPr/>
        <a:lstStyle/>
        <a:p>
          <a:pPr rtl="0"/>
          <a:r>
            <a:rPr lang="es-CO" dirty="0"/>
            <a:t>Formación Artística y </a:t>
          </a:r>
          <a:r>
            <a:rPr lang="es-CO" dirty="0">
              <a:latin typeface="Calibri Light" panose="020F0302020204030204"/>
            </a:rPr>
            <a:t>Cultural-  Mary Luz</a:t>
          </a:r>
          <a:endParaRPr lang="en-US" dirty="0"/>
        </a:p>
      </dgm:t>
    </dgm:pt>
    <dgm:pt modelId="{E1708C9E-0028-4FA8-BBC1-984F5AB0985C}" type="parTrans" cxnId="{E2E65DAA-C819-49DA-97AF-FE2B1F431239}">
      <dgm:prSet/>
      <dgm:spPr/>
      <dgm:t>
        <a:bodyPr/>
        <a:lstStyle/>
        <a:p>
          <a:endParaRPr lang="en-US"/>
        </a:p>
      </dgm:t>
    </dgm:pt>
    <dgm:pt modelId="{64E9B805-C2A1-452A-A41A-9DCC4C1D9532}" type="sibTrans" cxnId="{E2E65DAA-C819-49DA-97AF-FE2B1F431239}">
      <dgm:prSet/>
      <dgm:spPr/>
      <dgm:t>
        <a:bodyPr/>
        <a:lstStyle/>
        <a:p>
          <a:endParaRPr lang="en-US"/>
        </a:p>
      </dgm:t>
    </dgm:pt>
    <dgm:pt modelId="{B7EAC9CC-7E7B-48B2-8CC5-68B413AEBB22}">
      <dgm:prSet phldrT="[Text]"/>
      <dgm:spPr/>
      <dgm:t>
        <a:bodyPr/>
        <a:lstStyle/>
        <a:p>
          <a:pPr rtl="0"/>
          <a:r>
            <a:rPr lang="es-CO" dirty="0"/>
            <a:t>Artes Plásticas y Visuales</a:t>
          </a:r>
          <a:r>
            <a:rPr lang="es-CO" dirty="0">
              <a:latin typeface="Calibri Light" panose="020F0302020204030204"/>
            </a:rPr>
            <a:t> </a:t>
          </a:r>
          <a:r>
            <a:rPr lang="es-CO" dirty="0" err="1">
              <a:latin typeface="Calibri Light" panose="020F0302020204030204"/>
            </a:rPr>
            <a:t>Monica</a:t>
          </a:r>
          <a:r>
            <a:rPr lang="es-CO" dirty="0">
              <a:latin typeface="Calibri Light" panose="020F0302020204030204"/>
            </a:rPr>
            <a:t> </a:t>
          </a:r>
          <a:r>
            <a:rPr lang="es-CO" dirty="0" err="1">
              <a:latin typeface="Calibri Light" panose="020F0302020204030204"/>
            </a:rPr>
            <a:t>Roman</a:t>
          </a:r>
          <a:endParaRPr lang="en-US" dirty="0" err="1"/>
        </a:p>
      </dgm:t>
    </dgm:pt>
    <dgm:pt modelId="{40D5D842-C47E-4B30-BEA9-5CAEBA03844A}" type="parTrans" cxnId="{9B72FD21-7CB0-46CE-8AB5-C9359A2D4670}">
      <dgm:prSet/>
      <dgm:spPr/>
      <dgm:t>
        <a:bodyPr/>
        <a:lstStyle/>
        <a:p>
          <a:endParaRPr lang="en-US"/>
        </a:p>
      </dgm:t>
    </dgm:pt>
    <dgm:pt modelId="{ED639ED0-6449-460E-A8F5-FED303A6A7E5}" type="sibTrans" cxnId="{9B72FD21-7CB0-46CE-8AB5-C9359A2D4670}">
      <dgm:prSet/>
      <dgm:spPr/>
      <dgm:t>
        <a:bodyPr/>
        <a:lstStyle/>
        <a:p>
          <a:endParaRPr lang="en-US"/>
        </a:p>
      </dgm:t>
    </dgm:pt>
    <dgm:pt modelId="{F2532D1D-D98B-49FB-BA10-E2212B60495C}">
      <dgm:prSet phldrT="[Text]"/>
      <dgm:spPr/>
      <dgm:t>
        <a:bodyPr/>
        <a:lstStyle/>
        <a:p>
          <a:pPr rtl="0"/>
          <a:r>
            <a:rPr lang="es-CO" dirty="0"/>
            <a:t>Proyectos Culturales</a:t>
          </a:r>
          <a:r>
            <a:rPr lang="es-CO" dirty="0">
              <a:latin typeface="Calibri Light" panose="020F0302020204030204"/>
            </a:rPr>
            <a:t> </a:t>
          </a:r>
          <a:r>
            <a:rPr lang="es-CO" dirty="0" err="1">
              <a:latin typeface="Calibri Light" panose="020F0302020204030204"/>
            </a:rPr>
            <a:t>Monica</a:t>
          </a:r>
          <a:r>
            <a:rPr lang="es-CO" dirty="0">
              <a:latin typeface="Calibri Light" panose="020F0302020204030204"/>
            </a:rPr>
            <a:t> Sa</a:t>
          </a:r>
          <a:endParaRPr lang="en-US" dirty="0">
            <a:latin typeface="Calibri Light" panose="020F0302020204030204"/>
          </a:endParaRPr>
        </a:p>
      </dgm:t>
    </dgm:pt>
    <dgm:pt modelId="{AEC5C3E5-6B57-47E8-84C4-88C978DEC80F}" type="parTrans" cxnId="{7EC116A8-84B9-4C9E-9683-A5BC1EEAA14C}">
      <dgm:prSet/>
      <dgm:spPr/>
      <dgm:t>
        <a:bodyPr/>
        <a:lstStyle/>
        <a:p>
          <a:endParaRPr lang="en-US"/>
        </a:p>
      </dgm:t>
    </dgm:pt>
    <dgm:pt modelId="{F379BABC-0EAC-415B-A8C7-0CC1F2845CCB}" type="sibTrans" cxnId="{7EC116A8-84B9-4C9E-9683-A5BC1EEAA14C}">
      <dgm:prSet/>
      <dgm:spPr/>
      <dgm:t>
        <a:bodyPr/>
        <a:lstStyle/>
        <a:p>
          <a:endParaRPr lang="en-US"/>
        </a:p>
      </dgm:t>
    </dgm:pt>
    <dgm:pt modelId="{BD50A573-47D2-404B-9A60-384A2A2169BA}">
      <dgm:prSet phldrT="[Text]"/>
      <dgm:spPr/>
      <dgm:t>
        <a:bodyPr/>
        <a:lstStyle/>
        <a:p>
          <a:pPr rtl="0"/>
          <a:r>
            <a:rPr lang="es-CO" dirty="0"/>
            <a:t>Artes Escénicas y </a:t>
          </a:r>
          <a:r>
            <a:rPr lang="es-CO" dirty="0">
              <a:latin typeface="Calibri Light" panose="020F0302020204030204"/>
            </a:rPr>
            <a:t>Musicales- Daniel Duque</a:t>
          </a:r>
          <a:endParaRPr lang="en-US" dirty="0"/>
        </a:p>
      </dgm:t>
    </dgm:pt>
    <dgm:pt modelId="{7617ADF6-9036-4DCA-A4F0-2D06AB51AA73}" type="parTrans" cxnId="{D698D678-853B-473F-B299-8F200ED869F6}">
      <dgm:prSet/>
      <dgm:spPr/>
      <dgm:t>
        <a:bodyPr/>
        <a:lstStyle/>
        <a:p>
          <a:endParaRPr lang="en-US"/>
        </a:p>
      </dgm:t>
    </dgm:pt>
    <dgm:pt modelId="{1D0A3022-25DE-46DA-92D2-5AFE4DF25513}" type="sibTrans" cxnId="{D698D678-853B-473F-B299-8F200ED869F6}">
      <dgm:prSet/>
      <dgm:spPr/>
      <dgm:t>
        <a:bodyPr/>
        <a:lstStyle/>
        <a:p>
          <a:endParaRPr lang="en-US"/>
        </a:p>
      </dgm:t>
    </dgm:pt>
    <dgm:pt modelId="{B8383ECC-867A-4113-A060-CBFC6E8CCBE0}">
      <dgm:prSet phldr="0"/>
      <dgm:spPr/>
      <dgm:t>
        <a:bodyPr/>
        <a:lstStyle/>
        <a:p>
          <a:r>
            <a:rPr lang="es-CO" dirty="0" err="1">
              <a:latin typeface="Calibri Light" panose="020F0302020204030204"/>
            </a:rPr>
            <a:t>ldarriaga</a:t>
          </a:r>
          <a:endParaRPr lang="en-US" dirty="0" err="1"/>
        </a:p>
      </dgm:t>
    </dgm:pt>
    <dgm:pt modelId="{D89A4D4D-3401-4103-A44B-AC6964E414D1}" type="parTrans" cxnId="{64738E8E-7F72-4C3A-B39F-BF6D41568C23}">
      <dgm:prSet/>
      <dgm:spPr/>
    </dgm:pt>
    <dgm:pt modelId="{BE46B6F6-C4CE-434E-9DB5-7C690A33E5F2}" type="sibTrans" cxnId="{64738E8E-7F72-4C3A-B39F-BF6D41568C23}">
      <dgm:prSet/>
      <dgm:spPr/>
    </dgm:pt>
    <dgm:pt modelId="{06FA36D5-B46D-496C-A8E3-04A0F15A705E}" type="pres">
      <dgm:prSet presAssocID="{70B4B186-11F0-44DA-9D11-9D21A628A5FB}" presName="linearFlow" presStyleCnt="0">
        <dgm:presLayoutVars>
          <dgm:dir/>
          <dgm:resizeHandles val="exact"/>
        </dgm:presLayoutVars>
      </dgm:prSet>
      <dgm:spPr/>
    </dgm:pt>
    <dgm:pt modelId="{AC034148-2F91-45D3-8DC5-2DE50556D540}" type="pres">
      <dgm:prSet presAssocID="{2498CDC3-E6E4-4321-8568-D2C7AB521F38}" presName="comp" presStyleCnt="0"/>
      <dgm:spPr/>
    </dgm:pt>
    <dgm:pt modelId="{7DECFC61-829A-43B7-AA91-880033A166FC}" type="pres">
      <dgm:prSet presAssocID="{2498CDC3-E6E4-4321-8568-D2C7AB521F38}" presName="rect2" presStyleLbl="node1" presStyleIdx="0" presStyleCnt="5" custScaleX="175542">
        <dgm:presLayoutVars>
          <dgm:bulletEnabled val="1"/>
        </dgm:presLayoutVars>
      </dgm:prSet>
      <dgm:spPr/>
    </dgm:pt>
    <dgm:pt modelId="{2A9ADA59-9B6E-47E7-8ED7-F29117F7BF88}" type="pres">
      <dgm:prSet presAssocID="{2498CDC3-E6E4-4321-8568-D2C7AB521F38}" presName="rect1" presStyleLbl="lnNode1" presStyleIdx="0" presStyleCnt="5" custLinFactX="-13976" custLinFactNeighborX="-100000" custLinFactNeighborY="-349"/>
      <dgm:spPr/>
    </dgm:pt>
    <dgm:pt modelId="{5F6C49E3-3C24-4BA5-8669-F26A83952F2E}" type="pres">
      <dgm:prSet presAssocID="{64E9B805-C2A1-452A-A41A-9DCC4C1D9532}" presName="sibTrans" presStyleCnt="0"/>
      <dgm:spPr/>
    </dgm:pt>
    <dgm:pt modelId="{0D96AAC1-E4A5-4774-91DB-8F537938B7FA}" type="pres">
      <dgm:prSet presAssocID="{B7EAC9CC-7E7B-48B2-8CC5-68B413AEBB22}" presName="comp" presStyleCnt="0"/>
      <dgm:spPr/>
    </dgm:pt>
    <dgm:pt modelId="{94E14033-9AA9-4F40-A7F8-1C59E3D8BFBC}" type="pres">
      <dgm:prSet presAssocID="{B7EAC9CC-7E7B-48B2-8CC5-68B413AEBB22}" presName="rect2" presStyleLbl="node1" presStyleIdx="1" presStyleCnt="5" custScaleX="182589" custLinFactNeighborX="-46972" custLinFactNeighborY="-1282">
        <dgm:presLayoutVars>
          <dgm:bulletEnabled val="1"/>
        </dgm:presLayoutVars>
      </dgm:prSet>
      <dgm:spPr/>
    </dgm:pt>
    <dgm:pt modelId="{E346167A-3264-45FA-9EA0-D129203858D1}" type="pres">
      <dgm:prSet presAssocID="{B7EAC9CC-7E7B-48B2-8CC5-68B413AEBB22}" presName="rect1" presStyleLbl="lnNode1" presStyleIdx="1" presStyleCnt="5" custLinFactNeighborX="-6475"/>
      <dgm:spPr/>
    </dgm:pt>
    <dgm:pt modelId="{92B41C77-1F1C-44D9-AC4D-F5A8172D5F32}" type="pres">
      <dgm:prSet presAssocID="{ED639ED0-6449-460E-A8F5-FED303A6A7E5}" presName="sibTrans" presStyleCnt="0"/>
      <dgm:spPr/>
    </dgm:pt>
    <dgm:pt modelId="{80142E89-A1BC-4C27-99D4-A8E9BCBD8A10}" type="pres">
      <dgm:prSet presAssocID="{BD50A573-47D2-404B-9A60-384A2A2169BA}" presName="comp" presStyleCnt="0"/>
      <dgm:spPr/>
    </dgm:pt>
    <dgm:pt modelId="{E34293D3-35CC-41E6-ACA5-34CB3E6C736D}" type="pres">
      <dgm:prSet presAssocID="{BD50A573-47D2-404B-9A60-384A2A2169BA}" presName="rect2" presStyleLbl="node1" presStyleIdx="2" presStyleCnt="5" custScaleX="185965" custLinFactNeighborX="-5800">
        <dgm:presLayoutVars>
          <dgm:bulletEnabled val="1"/>
        </dgm:presLayoutVars>
      </dgm:prSet>
      <dgm:spPr/>
    </dgm:pt>
    <dgm:pt modelId="{7F4438BE-9707-4530-A973-0444401337BB}" type="pres">
      <dgm:prSet presAssocID="{BD50A573-47D2-404B-9A60-384A2A2169BA}" presName="rect1" presStyleLbl="lnNode1" presStyleIdx="2" presStyleCnt="5" custLinFactX="-8795" custLinFactNeighborX="-100000" custLinFactNeighborY="164"/>
      <dgm:spPr/>
    </dgm:pt>
    <dgm:pt modelId="{899C9470-937E-4BE0-966F-0E3E00763B49}" type="pres">
      <dgm:prSet presAssocID="{1D0A3022-25DE-46DA-92D2-5AFE4DF25513}" presName="sibTrans" presStyleCnt="0"/>
      <dgm:spPr/>
    </dgm:pt>
    <dgm:pt modelId="{78A3777A-EBA3-4F27-BA77-56445B8392C9}" type="pres">
      <dgm:prSet presAssocID="{F2532D1D-D98B-49FB-BA10-E2212B60495C}" presName="comp" presStyleCnt="0"/>
      <dgm:spPr/>
    </dgm:pt>
    <dgm:pt modelId="{75BFA40F-4770-4A27-9F2C-C0B8DB213B85}" type="pres">
      <dgm:prSet presAssocID="{F2532D1D-D98B-49FB-BA10-E2212B60495C}" presName="rect2" presStyleLbl="node1" presStyleIdx="3" presStyleCnt="5" custScaleX="186154" custLinFactNeighborX="-49293" custLinFactNeighborY="349">
        <dgm:presLayoutVars>
          <dgm:bulletEnabled val="1"/>
        </dgm:presLayoutVars>
      </dgm:prSet>
      <dgm:spPr/>
    </dgm:pt>
    <dgm:pt modelId="{E1E9FB75-5395-4B75-814C-47FAD541A84F}" type="pres">
      <dgm:prSet presAssocID="{F2532D1D-D98B-49FB-BA10-E2212B60495C}" presName="rect1" presStyleLbl="lnNode1" presStyleIdx="3" presStyleCnt="5"/>
      <dgm:spPr/>
    </dgm:pt>
    <dgm:pt modelId="{6EB5E5BD-AA9F-4C15-9C9F-67CE0FD4FF06}" type="pres">
      <dgm:prSet presAssocID="{F379BABC-0EAC-415B-A8C7-0CC1F2845CCB}" presName="sibTrans" presStyleCnt="0"/>
      <dgm:spPr/>
    </dgm:pt>
    <dgm:pt modelId="{FDA688AA-8BA2-4231-959D-D1B9C33F2BCA}" type="pres">
      <dgm:prSet presAssocID="{B8383ECC-867A-4113-A060-CBFC6E8CCBE0}" presName="comp" presStyleCnt="0"/>
      <dgm:spPr/>
    </dgm:pt>
    <dgm:pt modelId="{0C395413-44F0-4EFC-AE3E-C08D584690A5}" type="pres">
      <dgm:prSet presAssocID="{B8383ECC-867A-4113-A060-CBFC6E8CCBE0}" presName="rect2" presStyleLbl="node1" presStyleIdx="4" presStyleCnt="5">
        <dgm:presLayoutVars>
          <dgm:bulletEnabled val="1"/>
        </dgm:presLayoutVars>
      </dgm:prSet>
      <dgm:spPr/>
    </dgm:pt>
    <dgm:pt modelId="{DA948EE5-1ED4-4A81-B15C-B7DB53D1374E}" type="pres">
      <dgm:prSet presAssocID="{B8383ECC-867A-4113-A060-CBFC6E8CCBE0}" presName="rect1" presStyleLbl="lnNode1" presStyleIdx="4" presStyleCnt="5"/>
      <dgm:spPr/>
    </dgm:pt>
  </dgm:ptLst>
  <dgm:cxnLst>
    <dgm:cxn modelId="{3F7C9206-050B-421D-872E-B95610EA4D67}" type="presOf" srcId="{70B4B186-11F0-44DA-9D11-9D21A628A5FB}" destId="{06FA36D5-B46D-496C-A8E3-04A0F15A705E}" srcOrd="0" destOrd="0" presId="urn:microsoft.com/office/officeart/2008/layout/AlternatingPictureBlocks"/>
    <dgm:cxn modelId="{9B72FD21-7CB0-46CE-8AB5-C9359A2D4670}" srcId="{70B4B186-11F0-44DA-9D11-9D21A628A5FB}" destId="{B7EAC9CC-7E7B-48B2-8CC5-68B413AEBB22}" srcOrd="1" destOrd="0" parTransId="{40D5D842-C47E-4B30-BEA9-5CAEBA03844A}" sibTransId="{ED639ED0-6449-460E-A8F5-FED303A6A7E5}"/>
    <dgm:cxn modelId="{BEFF7B37-2771-4E75-B01E-025AA2065F7E}" type="presOf" srcId="{B8383ECC-867A-4113-A060-CBFC6E8CCBE0}" destId="{0C395413-44F0-4EFC-AE3E-C08D584690A5}" srcOrd="0" destOrd="0" presId="urn:microsoft.com/office/officeart/2008/layout/AlternatingPictureBlocks"/>
    <dgm:cxn modelId="{A8178D3A-5FB9-42E8-A9A4-E04C90005D60}" type="presOf" srcId="{BD50A573-47D2-404B-9A60-384A2A2169BA}" destId="{E34293D3-35CC-41E6-ACA5-34CB3E6C736D}" srcOrd="0" destOrd="0" presId="urn:microsoft.com/office/officeart/2008/layout/AlternatingPictureBlocks"/>
    <dgm:cxn modelId="{D698D678-853B-473F-B299-8F200ED869F6}" srcId="{70B4B186-11F0-44DA-9D11-9D21A628A5FB}" destId="{BD50A573-47D2-404B-9A60-384A2A2169BA}" srcOrd="2" destOrd="0" parTransId="{7617ADF6-9036-4DCA-A4F0-2D06AB51AA73}" sibTransId="{1D0A3022-25DE-46DA-92D2-5AFE4DF25513}"/>
    <dgm:cxn modelId="{64738E8E-7F72-4C3A-B39F-BF6D41568C23}" srcId="{70B4B186-11F0-44DA-9D11-9D21A628A5FB}" destId="{B8383ECC-867A-4113-A060-CBFC6E8CCBE0}" srcOrd="4" destOrd="0" parTransId="{D89A4D4D-3401-4103-A44B-AC6964E414D1}" sibTransId="{BE46B6F6-C4CE-434E-9DB5-7C690A33E5F2}"/>
    <dgm:cxn modelId="{FED2B79F-66B5-4C2B-B4C5-BAA43881B495}" type="presOf" srcId="{2498CDC3-E6E4-4321-8568-D2C7AB521F38}" destId="{7DECFC61-829A-43B7-AA91-880033A166FC}" srcOrd="0" destOrd="0" presId="urn:microsoft.com/office/officeart/2008/layout/AlternatingPictureBlocks"/>
    <dgm:cxn modelId="{7EC116A8-84B9-4C9E-9683-A5BC1EEAA14C}" srcId="{70B4B186-11F0-44DA-9D11-9D21A628A5FB}" destId="{F2532D1D-D98B-49FB-BA10-E2212B60495C}" srcOrd="3" destOrd="0" parTransId="{AEC5C3E5-6B57-47E8-84C4-88C978DEC80F}" sibTransId="{F379BABC-0EAC-415B-A8C7-0CC1F2845CCB}"/>
    <dgm:cxn modelId="{E2E65DAA-C819-49DA-97AF-FE2B1F431239}" srcId="{70B4B186-11F0-44DA-9D11-9D21A628A5FB}" destId="{2498CDC3-E6E4-4321-8568-D2C7AB521F38}" srcOrd="0" destOrd="0" parTransId="{E1708C9E-0028-4FA8-BBC1-984F5AB0985C}" sibTransId="{64E9B805-C2A1-452A-A41A-9DCC4C1D9532}"/>
    <dgm:cxn modelId="{D4C5A2B6-AD76-4FF4-8EA5-BA2B4F15C0B0}" type="presOf" srcId="{B7EAC9CC-7E7B-48B2-8CC5-68B413AEBB22}" destId="{94E14033-9AA9-4F40-A7F8-1C59E3D8BFBC}" srcOrd="0" destOrd="0" presId="urn:microsoft.com/office/officeart/2008/layout/AlternatingPictureBlocks"/>
    <dgm:cxn modelId="{E1AE72F4-E264-4F73-82B6-311C896AE775}" type="presOf" srcId="{F2532D1D-D98B-49FB-BA10-E2212B60495C}" destId="{75BFA40F-4770-4A27-9F2C-C0B8DB213B85}" srcOrd="0" destOrd="0" presId="urn:microsoft.com/office/officeart/2008/layout/AlternatingPictureBlocks"/>
    <dgm:cxn modelId="{8EDA4A58-9835-4955-B9E9-8DE3D5364B4E}" type="presParOf" srcId="{06FA36D5-B46D-496C-A8E3-04A0F15A705E}" destId="{AC034148-2F91-45D3-8DC5-2DE50556D540}" srcOrd="0" destOrd="0" presId="urn:microsoft.com/office/officeart/2008/layout/AlternatingPictureBlocks"/>
    <dgm:cxn modelId="{480C10C4-52A3-44E2-9452-DC8BDE539893}" type="presParOf" srcId="{AC034148-2F91-45D3-8DC5-2DE50556D540}" destId="{7DECFC61-829A-43B7-AA91-880033A166FC}" srcOrd="0" destOrd="0" presId="urn:microsoft.com/office/officeart/2008/layout/AlternatingPictureBlocks"/>
    <dgm:cxn modelId="{2C1815EF-DCA3-4E93-8B6C-5AE952C3C22C}" type="presParOf" srcId="{AC034148-2F91-45D3-8DC5-2DE50556D540}" destId="{2A9ADA59-9B6E-47E7-8ED7-F29117F7BF88}" srcOrd="1" destOrd="0" presId="urn:microsoft.com/office/officeart/2008/layout/AlternatingPictureBlocks"/>
    <dgm:cxn modelId="{6EAB5B76-7F61-49B1-8A25-8D474333D504}" type="presParOf" srcId="{06FA36D5-B46D-496C-A8E3-04A0F15A705E}" destId="{5F6C49E3-3C24-4BA5-8669-F26A83952F2E}" srcOrd="1" destOrd="0" presId="urn:microsoft.com/office/officeart/2008/layout/AlternatingPictureBlocks"/>
    <dgm:cxn modelId="{0C62E2D4-2DFE-4FC9-ADDC-247752758155}" type="presParOf" srcId="{06FA36D5-B46D-496C-A8E3-04A0F15A705E}" destId="{0D96AAC1-E4A5-4774-91DB-8F537938B7FA}" srcOrd="2" destOrd="0" presId="urn:microsoft.com/office/officeart/2008/layout/AlternatingPictureBlocks"/>
    <dgm:cxn modelId="{A2170F66-C4A7-406E-BB10-7A95BB70BCAB}" type="presParOf" srcId="{0D96AAC1-E4A5-4774-91DB-8F537938B7FA}" destId="{94E14033-9AA9-4F40-A7F8-1C59E3D8BFBC}" srcOrd="0" destOrd="0" presId="urn:microsoft.com/office/officeart/2008/layout/AlternatingPictureBlocks"/>
    <dgm:cxn modelId="{C65877EF-B969-4C8E-9518-8E4045EFA2DB}" type="presParOf" srcId="{0D96AAC1-E4A5-4774-91DB-8F537938B7FA}" destId="{E346167A-3264-45FA-9EA0-D129203858D1}" srcOrd="1" destOrd="0" presId="urn:microsoft.com/office/officeart/2008/layout/AlternatingPictureBlocks"/>
    <dgm:cxn modelId="{F890E543-73D7-4174-AB63-D7C65C4ABE98}" type="presParOf" srcId="{06FA36D5-B46D-496C-A8E3-04A0F15A705E}" destId="{92B41C77-1F1C-44D9-AC4D-F5A8172D5F32}" srcOrd="3" destOrd="0" presId="urn:microsoft.com/office/officeart/2008/layout/AlternatingPictureBlocks"/>
    <dgm:cxn modelId="{1243832C-2120-4FF2-840C-6765625E17F4}" type="presParOf" srcId="{06FA36D5-B46D-496C-A8E3-04A0F15A705E}" destId="{80142E89-A1BC-4C27-99D4-A8E9BCBD8A10}" srcOrd="4" destOrd="0" presId="urn:microsoft.com/office/officeart/2008/layout/AlternatingPictureBlocks"/>
    <dgm:cxn modelId="{FC34778A-D8A2-418E-A7CD-9A1672EB6332}" type="presParOf" srcId="{80142E89-A1BC-4C27-99D4-A8E9BCBD8A10}" destId="{E34293D3-35CC-41E6-ACA5-34CB3E6C736D}" srcOrd="0" destOrd="0" presId="urn:microsoft.com/office/officeart/2008/layout/AlternatingPictureBlocks"/>
    <dgm:cxn modelId="{8A88B34C-7549-433C-8F6E-56FF91EC5391}" type="presParOf" srcId="{80142E89-A1BC-4C27-99D4-A8E9BCBD8A10}" destId="{7F4438BE-9707-4530-A973-0444401337BB}" srcOrd="1" destOrd="0" presId="urn:microsoft.com/office/officeart/2008/layout/AlternatingPictureBlocks"/>
    <dgm:cxn modelId="{B8782173-37C0-4471-AD89-43D983DAFFB2}" type="presParOf" srcId="{06FA36D5-B46D-496C-A8E3-04A0F15A705E}" destId="{899C9470-937E-4BE0-966F-0E3E00763B49}" srcOrd="5" destOrd="0" presId="urn:microsoft.com/office/officeart/2008/layout/AlternatingPictureBlocks"/>
    <dgm:cxn modelId="{084650C5-576E-4471-9707-74BEFD9396CA}" type="presParOf" srcId="{06FA36D5-B46D-496C-A8E3-04A0F15A705E}" destId="{78A3777A-EBA3-4F27-BA77-56445B8392C9}" srcOrd="6" destOrd="0" presId="urn:microsoft.com/office/officeart/2008/layout/AlternatingPictureBlocks"/>
    <dgm:cxn modelId="{43B86269-7433-43F2-A0ED-035E391D06F1}" type="presParOf" srcId="{78A3777A-EBA3-4F27-BA77-56445B8392C9}" destId="{75BFA40F-4770-4A27-9F2C-C0B8DB213B85}" srcOrd="0" destOrd="0" presId="urn:microsoft.com/office/officeart/2008/layout/AlternatingPictureBlocks"/>
    <dgm:cxn modelId="{90240505-9FF9-432F-9543-B8A6100D81A1}" type="presParOf" srcId="{78A3777A-EBA3-4F27-BA77-56445B8392C9}" destId="{E1E9FB75-5395-4B75-814C-47FAD541A84F}" srcOrd="1" destOrd="0" presId="urn:microsoft.com/office/officeart/2008/layout/AlternatingPictureBlocks"/>
    <dgm:cxn modelId="{CC34FA7C-E89A-402B-879E-9385A72ACCE5}" type="presParOf" srcId="{06FA36D5-B46D-496C-A8E3-04A0F15A705E}" destId="{6EB5E5BD-AA9F-4C15-9C9F-67CE0FD4FF06}" srcOrd="7" destOrd="0" presId="urn:microsoft.com/office/officeart/2008/layout/AlternatingPictureBlocks"/>
    <dgm:cxn modelId="{6E841760-E0E4-4E49-8E23-DC790E57E580}" type="presParOf" srcId="{06FA36D5-B46D-496C-A8E3-04A0F15A705E}" destId="{FDA688AA-8BA2-4231-959D-D1B9C33F2BCA}" srcOrd="8" destOrd="0" presId="urn:microsoft.com/office/officeart/2008/layout/AlternatingPictureBlocks"/>
    <dgm:cxn modelId="{A33211CD-D081-4D07-A20F-7BE0D807A22C}" type="presParOf" srcId="{FDA688AA-8BA2-4231-959D-D1B9C33F2BCA}" destId="{0C395413-44F0-4EFC-AE3E-C08D584690A5}" srcOrd="0" destOrd="0" presId="urn:microsoft.com/office/officeart/2008/layout/AlternatingPictureBlocks"/>
    <dgm:cxn modelId="{F72E7BB5-94B6-43E5-83F7-518B1C27BD41}" type="presParOf" srcId="{FDA688AA-8BA2-4231-959D-D1B9C33F2BCA}" destId="{DA948EE5-1ED4-4A81-B15C-B7DB53D1374E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B4B186-11F0-44DA-9D11-9D21A628A5FB}" type="doc">
      <dgm:prSet loTypeId="urn:diagrams.loki3.com/VaryingWidthList" loCatId="list" qsTypeId="urn:microsoft.com/office/officeart/2005/8/quickstyle/simple1" qsCatId="simple" csTypeId="urn:microsoft.com/office/officeart/2005/8/colors/colorful1" csCatId="colorful" phldr="1"/>
      <dgm:spPr/>
    </dgm:pt>
    <dgm:pt modelId="{2498CDC3-E6E4-4321-8568-D2C7AB521F38}">
      <dgm:prSet phldrT="[Text]" custT="1"/>
      <dgm:spPr>
        <a:solidFill>
          <a:srgbClr val="25919C"/>
        </a:solidFill>
      </dgm:spPr>
      <dgm:t>
        <a:bodyPr/>
        <a:lstStyle/>
        <a:p>
          <a:r>
            <a:rPr lang="es-CO" sz="6600"/>
            <a:t>Ve a </a:t>
          </a:r>
          <a:r>
            <a:rPr lang="en-US" sz="6600" b="0" i="0"/>
            <a:t>https://t.ly/clWwz</a:t>
          </a:r>
          <a:endParaRPr lang="en-US" sz="6600"/>
        </a:p>
      </dgm:t>
    </dgm:pt>
    <dgm:pt modelId="{E1708C9E-0028-4FA8-BBC1-984F5AB0985C}" type="parTrans" cxnId="{E2E65DAA-C819-49DA-97AF-FE2B1F431239}">
      <dgm:prSet/>
      <dgm:spPr/>
      <dgm:t>
        <a:bodyPr/>
        <a:lstStyle/>
        <a:p>
          <a:endParaRPr lang="en-US"/>
        </a:p>
      </dgm:t>
    </dgm:pt>
    <dgm:pt modelId="{64E9B805-C2A1-452A-A41A-9DCC4C1D9532}" type="sibTrans" cxnId="{E2E65DAA-C819-49DA-97AF-FE2B1F431239}">
      <dgm:prSet/>
      <dgm:spPr/>
      <dgm:t>
        <a:bodyPr/>
        <a:lstStyle/>
        <a:p>
          <a:endParaRPr lang="en-US"/>
        </a:p>
      </dgm:t>
    </dgm:pt>
    <dgm:pt modelId="{ED06B981-BD67-461C-BC25-D2520C12644C}" type="pres">
      <dgm:prSet presAssocID="{70B4B186-11F0-44DA-9D11-9D21A628A5FB}" presName="Name0" presStyleCnt="0">
        <dgm:presLayoutVars>
          <dgm:resizeHandles/>
        </dgm:presLayoutVars>
      </dgm:prSet>
      <dgm:spPr/>
    </dgm:pt>
    <dgm:pt modelId="{56F0F03A-F262-45EB-91C5-1EA0E568A563}" type="pres">
      <dgm:prSet presAssocID="{2498CDC3-E6E4-4321-8568-D2C7AB521F38}" presName="text" presStyleLbl="node1" presStyleIdx="0" presStyleCnt="1" custScaleX="100223" custLinFactNeighborX="24554" custLinFactNeighborY="24184">
        <dgm:presLayoutVars>
          <dgm:bulletEnabled val="1"/>
        </dgm:presLayoutVars>
      </dgm:prSet>
      <dgm:spPr>
        <a:prstGeom prst="parallelogram">
          <a:avLst/>
        </a:prstGeom>
      </dgm:spPr>
    </dgm:pt>
  </dgm:ptLst>
  <dgm:cxnLst>
    <dgm:cxn modelId="{675C1352-67B9-469B-9DC4-DB329D0E12F9}" type="presOf" srcId="{70B4B186-11F0-44DA-9D11-9D21A628A5FB}" destId="{ED06B981-BD67-461C-BC25-D2520C12644C}" srcOrd="0" destOrd="0" presId="urn:diagrams.loki3.com/VaryingWidthList"/>
    <dgm:cxn modelId="{38C87C54-8AA4-4162-8128-108969C5EEA0}" type="presOf" srcId="{2498CDC3-E6E4-4321-8568-D2C7AB521F38}" destId="{56F0F03A-F262-45EB-91C5-1EA0E568A563}" srcOrd="0" destOrd="0" presId="urn:diagrams.loki3.com/VaryingWidthList"/>
    <dgm:cxn modelId="{E2E65DAA-C819-49DA-97AF-FE2B1F431239}" srcId="{70B4B186-11F0-44DA-9D11-9D21A628A5FB}" destId="{2498CDC3-E6E4-4321-8568-D2C7AB521F38}" srcOrd="0" destOrd="0" parTransId="{E1708C9E-0028-4FA8-BBC1-984F5AB0985C}" sibTransId="{64E9B805-C2A1-452A-A41A-9DCC4C1D9532}"/>
    <dgm:cxn modelId="{F77DF510-57FF-4284-9AF2-73F8E004B669}" type="presParOf" srcId="{ED06B981-BD67-461C-BC25-D2520C12644C}" destId="{56F0F03A-F262-45EB-91C5-1EA0E568A563}" srcOrd="0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B4B186-11F0-44DA-9D11-9D21A628A5FB}" type="doc">
      <dgm:prSet loTypeId="urn:diagrams.loki3.com/VaryingWidthList" loCatId="list" qsTypeId="urn:microsoft.com/office/officeart/2005/8/quickstyle/simple1" qsCatId="simple" csTypeId="urn:microsoft.com/office/officeart/2005/8/colors/colorful1" csCatId="colorful" phldr="1"/>
      <dgm:spPr/>
    </dgm:pt>
    <dgm:pt modelId="{2498CDC3-E6E4-4321-8568-D2C7AB521F38}">
      <dgm:prSet phldrT="[Text]"/>
      <dgm:spPr>
        <a:solidFill>
          <a:srgbClr val="C3D600"/>
        </a:solidFill>
      </dgm:spPr>
      <dgm:t>
        <a:bodyPr/>
        <a:lstStyle/>
        <a:p>
          <a:r>
            <a:rPr lang="es-CO"/>
            <a:t>¿Qué expectativa me llevo de este espacio?</a:t>
          </a:r>
          <a:endParaRPr lang="en-US"/>
        </a:p>
      </dgm:t>
    </dgm:pt>
    <dgm:pt modelId="{E1708C9E-0028-4FA8-BBC1-984F5AB0985C}" type="parTrans" cxnId="{E2E65DAA-C819-49DA-97AF-FE2B1F431239}">
      <dgm:prSet/>
      <dgm:spPr/>
      <dgm:t>
        <a:bodyPr/>
        <a:lstStyle/>
        <a:p>
          <a:endParaRPr lang="en-US"/>
        </a:p>
      </dgm:t>
    </dgm:pt>
    <dgm:pt modelId="{64E9B805-C2A1-452A-A41A-9DCC4C1D9532}" type="sibTrans" cxnId="{E2E65DAA-C819-49DA-97AF-FE2B1F431239}">
      <dgm:prSet/>
      <dgm:spPr/>
      <dgm:t>
        <a:bodyPr/>
        <a:lstStyle/>
        <a:p>
          <a:endParaRPr lang="en-US"/>
        </a:p>
      </dgm:t>
    </dgm:pt>
    <dgm:pt modelId="{ED06B981-BD67-461C-BC25-D2520C12644C}" type="pres">
      <dgm:prSet presAssocID="{70B4B186-11F0-44DA-9D11-9D21A628A5FB}" presName="Name0" presStyleCnt="0">
        <dgm:presLayoutVars>
          <dgm:resizeHandles/>
        </dgm:presLayoutVars>
      </dgm:prSet>
      <dgm:spPr/>
    </dgm:pt>
    <dgm:pt modelId="{56F0F03A-F262-45EB-91C5-1EA0E568A563}" type="pres">
      <dgm:prSet presAssocID="{2498CDC3-E6E4-4321-8568-D2C7AB521F38}" presName="text" presStyleLbl="node1" presStyleIdx="0" presStyleCnt="1" custScaleX="124468">
        <dgm:presLayoutVars>
          <dgm:bulletEnabled val="1"/>
        </dgm:presLayoutVars>
      </dgm:prSet>
      <dgm:spPr>
        <a:prstGeom prst="flowChartInputOutput">
          <a:avLst/>
        </a:prstGeom>
      </dgm:spPr>
    </dgm:pt>
  </dgm:ptLst>
  <dgm:cxnLst>
    <dgm:cxn modelId="{675C1352-67B9-469B-9DC4-DB329D0E12F9}" type="presOf" srcId="{70B4B186-11F0-44DA-9D11-9D21A628A5FB}" destId="{ED06B981-BD67-461C-BC25-D2520C12644C}" srcOrd="0" destOrd="0" presId="urn:diagrams.loki3.com/VaryingWidthList"/>
    <dgm:cxn modelId="{38C87C54-8AA4-4162-8128-108969C5EEA0}" type="presOf" srcId="{2498CDC3-E6E4-4321-8568-D2C7AB521F38}" destId="{56F0F03A-F262-45EB-91C5-1EA0E568A563}" srcOrd="0" destOrd="0" presId="urn:diagrams.loki3.com/VaryingWidthList"/>
    <dgm:cxn modelId="{E2E65DAA-C819-49DA-97AF-FE2B1F431239}" srcId="{70B4B186-11F0-44DA-9D11-9D21A628A5FB}" destId="{2498CDC3-E6E4-4321-8568-D2C7AB521F38}" srcOrd="0" destOrd="0" parTransId="{E1708C9E-0028-4FA8-BBC1-984F5AB0985C}" sibTransId="{64E9B805-C2A1-452A-A41A-9DCC4C1D9532}"/>
    <dgm:cxn modelId="{F77DF510-57FF-4284-9AF2-73F8E004B669}" type="presParOf" srcId="{ED06B981-BD67-461C-BC25-D2520C12644C}" destId="{56F0F03A-F262-45EB-91C5-1EA0E568A563}" srcOrd="0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0FC92-959B-41BE-AC26-1166F1BACF26}">
      <dsp:nvSpPr>
        <dsp:cNvPr id="0" name=""/>
        <dsp:cNvSpPr/>
      </dsp:nvSpPr>
      <dsp:spPr>
        <a:xfrm>
          <a:off x="9525" y="723077"/>
          <a:ext cx="2847194" cy="17083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Explicación del cuestionario</a:t>
          </a:r>
          <a:endParaRPr lang="en-US" sz="3200" kern="1200"/>
        </a:p>
      </dsp:txBody>
      <dsp:txXfrm>
        <a:off x="59560" y="773112"/>
        <a:ext cx="2747124" cy="1608246"/>
      </dsp:txXfrm>
    </dsp:sp>
    <dsp:sp modelId="{617F792F-1B1C-4F7F-A94B-7293192482EF}">
      <dsp:nvSpPr>
        <dsp:cNvPr id="0" name=""/>
        <dsp:cNvSpPr/>
      </dsp:nvSpPr>
      <dsp:spPr>
        <a:xfrm>
          <a:off x="3107273" y="1224183"/>
          <a:ext cx="603605" cy="7061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3107273" y="1365404"/>
        <a:ext cx="422524" cy="423662"/>
      </dsp:txXfrm>
    </dsp:sp>
    <dsp:sp modelId="{901866D2-E80B-4059-B47D-09172CF2D50F}">
      <dsp:nvSpPr>
        <dsp:cNvPr id="0" name=""/>
        <dsp:cNvSpPr/>
      </dsp:nvSpPr>
      <dsp:spPr>
        <a:xfrm>
          <a:off x="3995598" y="723077"/>
          <a:ext cx="2847194" cy="17083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Conformación de los grupos</a:t>
          </a:r>
          <a:endParaRPr lang="en-US" sz="3200" kern="1200"/>
        </a:p>
      </dsp:txBody>
      <dsp:txXfrm>
        <a:off x="4045633" y="773112"/>
        <a:ext cx="2747124" cy="1608246"/>
      </dsp:txXfrm>
    </dsp:sp>
    <dsp:sp modelId="{709E711C-B9D8-4829-A832-D9904DDE8453}">
      <dsp:nvSpPr>
        <dsp:cNvPr id="0" name=""/>
        <dsp:cNvSpPr/>
      </dsp:nvSpPr>
      <dsp:spPr>
        <a:xfrm>
          <a:off x="7093346" y="1224183"/>
          <a:ext cx="603605" cy="7061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7093346" y="1365404"/>
        <a:ext cx="422524" cy="423662"/>
      </dsp:txXfrm>
    </dsp:sp>
    <dsp:sp modelId="{63C916D2-4DB6-4800-9F6F-2D768E7D1E58}">
      <dsp:nvSpPr>
        <dsp:cNvPr id="0" name=""/>
        <dsp:cNvSpPr/>
      </dsp:nvSpPr>
      <dsp:spPr>
        <a:xfrm>
          <a:off x="7981671" y="723077"/>
          <a:ext cx="2847194" cy="17083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Elección del líder en cada grupo</a:t>
          </a:r>
          <a:endParaRPr lang="en-US" sz="3200" kern="1200"/>
        </a:p>
      </dsp:txBody>
      <dsp:txXfrm>
        <a:off x="8031706" y="773112"/>
        <a:ext cx="2747124" cy="1608246"/>
      </dsp:txXfrm>
    </dsp:sp>
    <dsp:sp modelId="{F8DDF77E-3D5A-4092-B726-BEA6F7C10571}">
      <dsp:nvSpPr>
        <dsp:cNvPr id="0" name=""/>
        <dsp:cNvSpPr/>
      </dsp:nvSpPr>
      <dsp:spPr>
        <a:xfrm rot="5400000">
          <a:off x="9103466" y="2630697"/>
          <a:ext cx="603605" cy="7061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-5400000">
        <a:off x="9193438" y="2681947"/>
        <a:ext cx="423662" cy="422524"/>
      </dsp:txXfrm>
    </dsp:sp>
    <dsp:sp modelId="{D164E521-7150-40CE-8B43-84D8880336A1}">
      <dsp:nvSpPr>
        <dsp:cNvPr id="0" name=""/>
        <dsp:cNvSpPr/>
      </dsp:nvSpPr>
      <dsp:spPr>
        <a:xfrm>
          <a:off x="7981671" y="3570271"/>
          <a:ext cx="2847194" cy="17083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Ejecución del cuestionario</a:t>
          </a:r>
          <a:endParaRPr lang="en-US" sz="3200" kern="1200"/>
        </a:p>
      </dsp:txBody>
      <dsp:txXfrm>
        <a:off x="8031706" y="3620306"/>
        <a:ext cx="2747124" cy="1608246"/>
      </dsp:txXfrm>
    </dsp:sp>
    <dsp:sp modelId="{7E58EEEC-85E9-4F11-AE22-D550A7F28F96}">
      <dsp:nvSpPr>
        <dsp:cNvPr id="0" name=""/>
        <dsp:cNvSpPr/>
      </dsp:nvSpPr>
      <dsp:spPr>
        <a:xfrm rot="10800000">
          <a:off x="7127512" y="4071378"/>
          <a:ext cx="603605" cy="7061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7308593" y="4212599"/>
        <a:ext cx="422524" cy="423662"/>
      </dsp:txXfrm>
    </dsp:sp>
    <dsp:sp modelId="{54F45E25-D79C-45C6-904A-A9C5F794C4E6}">
      <dsp:nvSpPr>
        <dsp:cNvPr id="0" name=""/>
        <dsp:cNvSpPr/>
      </dsp:nvSpPr>
      <dsp:spPr>
        <a:xfrm>
          <a:off x="3995598" y="3570271"/>
          <a:ext cx="2847194" cy="170831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Revisión de las respuestas populares</a:t>
          </a:r>
          <a:endParaRPr lang="en-US" sz="3200" kern="1200"/>
        </a:p>
      </dsp:txBody>
      <dsp:txXfrm>
        <a:off x="4045633" y="3620306"/>
        <a:ext cx="2747124" cy="1608246"/>
      </dsp:txXfrm>
    </dsp:sp>
    <dsp:sp modelId="{DE01B19D-BC26-4263-B404-A1F8A9D917D2}">
      <dsp:nvSpPr>
        <dsp:cNvPr id="0" name=""/>
        <dsp:cNvSpPr/>
      </dsp:nvSpPr>
      <dsp:spPr>
        <a:xfrm rot="10800000">
          <a:off x="3141440" y="4071378"/>
          <a:ext cx="603605" cy="7061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3322521" y="4212599"/>
        <a:ext cx="422524" cy="423662"/>
      </dsp:txXfrm>
    </dsp:sp>
    <dsp:sp modelId="{DBA3ABF6-D132-4238-8D7F-C551C481F985}">
      <dsp:nvSpPr>
        <dsp:cNvPr id="0" name=""/>
        <dsp:cNvSpPr/>
      </dsp:nvSpPr>
      <dsp:spPr>
        <a:xfrm>
          <a:off x="9525" y="3570271"/>
          <a:ext cx="2847194" cy="17083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/>
            <a:t>Cierre</a:t>
          </a:r>
          <a:endParaRPr lang="en-US" sz="3200" kern="1200"/>
        </a:p>
      </dsp:txBody>
      <dsp:txXfrm>
        <a:off x="59560" y="3620306"/>
        <a:ext cx="2747124" cy="16082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0DA35-76CF-4F0A-B9A0-E4C5206604BB}">
      <dsp:nvSpPr>
        <dsp:cNvPr id="0" name=""/>
        <dsp:cNvSpPr/>
      </dsp:nvSpPr>
      <dsp:spPr>
        <a:xfrm>
          <a:off x="1438470" y="2633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Recursos Capital Humano </a:t>
          </a:r>
          <a:endParaRPr lang="en-US" sz="2600" kern="1200"/>
        </a:p>
      </dsp:txBody>
      <dsp:txXfrm>
        <a:off x="1438470" y="2633"/>
        <a:ext cx="6323520" cy="574865"/>
      </dsp:txXfrm>
    </dsp:sp>
    <dsp:sp modelId="{D57032C7-70D8-42CD-8AA9-1AD904550DA3}">
      <dsp:nvSpPr>
        <dsp:cNvPr id="0" name=""/>
        <dsp:cNvSpPr/>
      </dsp:nvSpPr>
      <dsp:spPr>
        <a:xfrm>
          <a:off x="1438470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70803E-D315-445F-A64E-EF167BEA763C}">
      <dsp:nvSpPr>
        <dsp:cNvPr id="0" name=""/>
        <dsp:cNvSpPr/>
      </dsp:nvSpPr>
      <dsp:spPr>
        <a:xfrm>
          <a:off x="2330789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E5C87-A07E-43C4-A686-9F07AA60AD9C}">
      <dsp:nvSpPr>
        <dsp:cNvPr id="0" name=""/>
        <dsp:cNvSpPr/>
      </dsp:nvSpPr>
      <dsp:spPr>
        <a:xfrm>
          <a:off x="3223108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58E59-6861-4139-BC16-E8A0115B5DAD}">
      <dsp:nvSpPr>
        <dsp:cNvPr id="0" name=""/>
        <dsp:cNvSpPr/>
      </dsp:nvSpPr>
      <dsp:spPr>
        <a:xfrm>
          <a:off x="4115427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A0AA8-E446-4861-A029-0EF2AA077C28}">
      <dsp:nvSpPr>
        <dsp:cNvPr id="0" name=""/>
        <dsp:cNvSpPr/>
      </dsp:nvSpPr>
      <dsp:spPr>
        <a:xfrm>
          <a:off x="5007746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760ADD-88B9-4B42-ACF3-9E56303203B3}">
      <dsp:nvSpPr>
        <dsp:cNvPr id="0" name=""/>
        <dsp:cNvSpPr/>
      </dsp:nvSpPr>
      <dsp:spPr>
        <a:xfrm>
          <a:off x="5900065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92A81-67EB-440F-A3B8-4DAF57B8DDCE}">
      <dsp:nvSpPr>
        <dsp:cNvPr id="0" name=""/>
        <dsp:cNvSpPr/>
      </dsp:nvSpPr>
      <dsp:spPr>
        <a:xfrm>
          <a:off x="6792384" y="577499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3503F-5A1C-4D2C-BEDC-21F80F15AA9F}">
      <dsp:nvSpPr>
        <dsp:cNvPr id="0" name=""/>
        <dsp:cNvSpPr/>
      </dsp:nvSpPr>
      <dsp:spPr>
        <a:xfrm>
          <a:off x="1438470" y="789088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Recursos Capital Financiero</a:t>
          </a:r>
          <a:endParaRPr lang="en-US" sz="2600" kern="1200"/>
        </a:p>
      </dsp:txBody>
      <dsp:txXfrm>
        <a:off x="1438470" y="789088"/>
        <a:ext cx="6323520" cy="574865"/>
      </dsp:txXfrm>
    </dsp:sp>
    <dsp:sp modelId="{1A0B6018-FAE5-422F-B328-71588DE63A9B}">
      <dsp:nvSpPr>
        <dsp:cNvPr id="0" name=""/>
        <dsp:cNvSpPr/>
      </dsp:nvSpPr>
      <dsp:spPr>
        <a:xfrm>
          <a:off x="1438470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1A929-CAA6-4F8C-85F3-A556A30F609A}">
      <dsp:nvSpPr>
        <dsp:cNvPr id="0" name=""/>
        <dsp:cNvSpPr/>
      </dsp:nvSpPr>
      <dsp:spPr>
        <a:xfrm>
          <a:off x="2330789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157AC0-74C5-4826-B19B-C95EC72E38FC}">
      <dsp:nvSpPr>
        <dsp:cNvPr id="0" name=""/>
        <dsp:cNvSpPr/>
      </dsp:nvSpPr>
      <dsp:spPr>
        <a:xfrm>
          <a:off x="3223108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D8158-1312-4FDE-8E30-695FA75C2EDA}">
      <dsp:nvSpPr>
        <dsp:cNvPr id="0" name=""/>
        <dsp:cNvSpPr/>
      </dsp:nvSpPr>
      <dsp:spPr>
        <a:xfrm>
          <a:off x="4115427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199A3-01D1-4A5F-9282-90BC39D9CA7A}">
      <dsp:nvSpPr>
        <dsp:cNvPr id="0" name=""/>
        <dsp:cNvSpPr/>
      </dsp:nvSpPr>
      <dsp:spPr>
        <a:xfrm>
          <a:off x="5007746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EACDED-68D2-42BB-AEA2-490A54BB91AC}">
      <dsp:nvSpPr>
        <dsp:cNvPr id="0" name=""/>
        <dsp:cNvSpPr/>
      </dsp:nvSpPr>
      <dsp:spPr>
        <a:xfrm>
          <a:off x="5900065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8E9C65-F050-4330-A18B-48FD78E9A0DD}">
      <dsp:nvSpPr>
        <dsp:cNvPr id="0" name=""/>
        <dsp:cNvSpPr/>
      </dsp:nvSpPr>
      <dsp:spPr>
        <a:xfrm>
          <a:off x="6792384" y="1363953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707AE-6614-4B71-BD92-EAC8A0E1FD52}">
      <dsp:nvSpPr>
        <dsp:cNvPr id="0" name=""/>
        <dsp:cNvSpPr/>
      </dsp:nvSpPr>
      <dsp:spPr>
        <a:xfrm>
          <a:off x="1438470" y="1575542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Recursos Capital Tecnológico</a:t>
          </a:r>
          <a:endParaRPr lang="en-US" sz="2600" kern="1200"/>
        </a:p>
      </dsp:txBody>
      <dsp:txXfrm>
        <a:off x="1438470" y="1575542"/>
        <a:ext cx="6323520" cy="574865"/>
      </dsp:txXfrm>
    </dsp:sp>
    <dsp:sp modelId="{8A197AED-6A47-4247-8376-D511E2040698}">
      <dsp:nvSpPr>
        <dsp:cNvPr id="0" name=""/>
        <dsp:cNvSpPr/>
      </dsp:nvSpPr>
      <dsp:spPr>
        <a:xfrm>
          <a:off x="1438470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36A62-AFCA-4421-88E3-A66526BFD323}">
      <dsp:nvSpPr>
        <dsp:cNvPr id="0" name=""/>
        <dsp:cNvSpPr/>
      </dsp:nvSpPr>
      <dsp:spPr>
        <a:xfrm>
          <a:off x="2330789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ACF80-A45F-4FDA-B20D-66A215D046CF}">
      <dsp:nvSpPr>
        <dsp:cNvPr id="0" name=""/>
        <dsp:cNvSpPr/>
      </dsp:nvSpPr>
      <dsp:spPr>
        <a:xfrm>
          <a:off x="3223108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B4AE57-B287-4B1D-8E47-30CD7E2ED2EC}">
      <dsp:nvSpPr>
        <dsp:cNvPr id="0" name=""/>
        <dsp:cNvSpPr/>
      </dsp:nvSpPr>
      <dsp:spPr>
        <a:xfrm>
          <a:off x="4115427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EDC09F-C974-49AF-8C57-5656E87CA910}">
      <dsp:nvSpPr>
        <dsp:cNvPr id="0" name=""/>
        <dsp:cNvSpPr/>
      </dsp:nvSpPr>
      <dsp:spPr>
        <a:xfrm>
          <a:off x="5007746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F9DD2-71E2-4A83-A9B7-4BFC924274A0}">
      <dsp:nvSpPr>
        <dsp:cNvPr id="0" name=""/>
        <dsp:cNvSpPr/>
      </dsp:nvSpPr>
      <dsp:spPr>
        <a:xfrm>
          <a:off x="5900065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88E260-D0C2-40A7-9CF9-33DD8F8ECFDE}">
      <dsp:nvSpPr>
        <dsp:cNvPr id="0" name=""/>
        <dsp:cNvSpPr/>
      </dsp:nvSpPr>
      <dsp:spPr>
        <a:xfrm>
          <a:off x="6792384" y="2150408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44081-ED15-4335-B15B-33E5C28ED934}">
      <dsp:nvSpPr>
        <dsp:cNvPr id="0" name=""/>
        <dsp:cNvSpPr/>
      </dsp:nvSpPr>
      <dsp:spPr>
        <a:xfrm>
          <a:off x="1438470" y="2361997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Operativo Ciclo de Datos</a:t>
          </a:r>
          <a:endParaRPr lang="en-US" sz="2600" kern="1200"/>
        </a:p>
      </dsp:txBody>
      <dsp:txXfrm>
        <a:off x="1438470" y="2361997"/>
        <a:ext cx="6323520" cy="574865"/>
      </dsp:txXfrm>
    </dsp:sp>
    <dsp:sp modelId="{78427794-0DC6-48A5-B2B3-A597DC3C090D}">
      <dsp:nvSpPr>
        <dsp:cNvPr id="0" name=""/>
        <dsp:cNvSpPr/>
      </dsp:nvSpPr>
      <dsp:spPr>
        <a:xfrm>
          <a:off x="1438470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C27CE-FF7C-4A8B-BE7A-DC2D2F57EDD0}">
      <dsp:nvSpPr>
        <dsp:cNvPr id="0" name=""/>
        <dsp:cNvSpPr/>
      </dsp:nvSpPr>
      <dsp:spPr>
        <a:xfrm>
          <a:off x="2330789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8EB97-0B30-4196-880D-9992441DC409}">
      <dsp:nvSpPr>
        <dsp:cNvPr id="0" name=""/>
        <dsp:cNvSpPr/>
      </dsp:nvSpPr>
      <dsp:spPr>
        <a:xfrm>
          <a:off x="3223108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2B160-B909-4889-A2E7-05084A3D19E2}">
      <dsp:nvSpPr>
        <dsp:cNvPr id="0" name=""/>
        <dsp:cNvSpPr/>
      </dsp:nvSpPr>
      <dsp:spPr>
        <a:xfrm>
          <a:off x="4115427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C39A1F-8D39-4C41-9F42-09BF59AD1E2E}">
      <dsp:nvSpPr>
        <dsp:cNvPr id="0" name=""/>
        <dsp:cNvSpPr/>
      </dsp:nvSpPr>
      <dsp:spPr>
        <a:xfrm>
          <a:off x="5007746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625B6C-980D-4AE3-811D-4B79D2653B00}">
      <dsp:nvSpPr>
        <dsp:cNvPr id="0" name=""/>
        <dsp:cNvSpPr/>
      </dsp:nvSpPr>
      <dsp:spPr>
        <a:xfrm>
          <a:off x="5900065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4FEAA-2DE6-435C-BD11-334DA45BFF56}">
      <dsp:nvSpPr>
        <dsp:cNvPr id="0" name=""/>
        <dsp:cNvSpPr/>
      </dsp:nvSpPr>
      <dsp:spPr>
        <a:xfrm>
          <a:off x="6792384" y="2936862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DDAFF-FB4E-4E11-ADC9-90CD039C2D86}">
      <dsp:nvSpPr>
        <dsp:cNvPr id="0" name=""/>
        <dsp:cNvSpPr/>
      </dsp:nvSpPr>
      <dsp:spPr>
        <a:xfrm>
          <a:off x="1438470" y="3148451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Táctico Gestión de Datos</a:t>
          </a:r>
          <a:endParaRPr lang="en-US" sz="2600" kern="1200"/>
        </a:p>
      </dsp:txBody>
      <dsp:txXfrm>
        <a:off x="1438470" y="3148451"/>
        <a:ext cx="6323520" cy="574865"/>
      </dsp:txXfrm>
    </dsp:sp>
    <dsp:sp modelId="{D8085CCB-B0B9-44CD-ACA2-CA80A91E354C}">
      <dsp:nvSpPr>
        <dsp:cNvPr id="0" name=""/>
        <dsp:cNvSpPr/>
      </dsp:nvSpPr>
      <dsp:spPr>
        <a:xfrm>
          <a:off x="1438470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C68C3-60D7-4145-92CB-CFFBBF73D7ED}">
      <dsp:nvSpPr>
        <dsp:cNvPr id="0" name=""/>
        <dsp:cNvSpPr/>
      </dsp:nvSpPr>
      <dsp:spPr>
        <a:xfrm>
          <a:off x="2330789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BA6BA-DFFD-47BB-948B-FAB76598E1DD}">
      <dsp:nvSpPr>
        <dsp:cNvPr id="0" name=""/>
        <dsp:cNvSpPr/>
      </dsp:nvSpPr>
      <dsp:spPr>
        <a:xfrm>
          <a:off x="3223108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F2A1C7-D461-4E5C-B595-5C1F69C584CE}">
      <dsp:nvSpPr>
        <dsp:cNvPr id="0" name=""/>
        <dsp:cNvSpPr/>
      </dsp:nvSpPr>
      <dsp:spPr>
        <a:xfrm>
          <a:off x="4115427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29359-8D8A-4204-B86F-80A2F3BA9D10}">
      <dsp:nvSpPr>
        <dsp:cNvPr id="0" name=""/>
        <dsp:cNvSpPr/>
      </dsp:nvSpPr>
      <dsp:spPr>
        <a:xfrm>
          <a:off x="5007746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9DF4E9-6528-4D3C-8A0F-33900D5D7DAA}">
      <dsp:nvSpPr>
        <dsp:cNvPr id="0" name=""/>
        <dsp:cNvSpPr/>
      </dsp:nvSpPr>
      <dsp:spPr>
        <a:xfrm>
          <a:off x="5900065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5FB4A-142C-4105-88AF-F0A1043C472C}">
      <dsp:nvSpPr>
        <dsp:cNvPr id="0" name=""/>
        <dsp:cNvSpPr/>
      </dsp:nvSpPr>
      <dsp:spPr>
        <a:xfrm>
          <a:off x="6792384" y="3723317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47EE78-A22C-440A-B520-899A9507210B}">
      <dsp:nvSpPr>
        <dsp:cNvPr id="0" name=""/>
        <dsp:cNvSpPr/>
      </dsp:nvSpPr>
      <dsp:spPr>
        <a:xfrm>
          <a:off x="1438470" y="3934905"/>
          <a:ext cx="6323520" cy="574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600" kern="1200"/>
            <a:t>Estratégico Gobierno de Datos</a:t>
          </a:r>
          <a:endParaRPr lang="en-US" sz="2600" kern="1200"/>
        </a:p>
      </dsp:txBody>
      <dsp:txXfrm>
        <a:off x="1438470" y="3934905"/>
        <a:ext cx="6323520" cy="574865"/>
      </dsp:txXfrm>
    </dsp:sp>
    <dsp:sp modelId="{652A2995-2864-4EE9-93C9-7D47F3909080}">
      <dsp:nvSpPr>
        <dsp:cNvPr id="0" name=""/>
        <dsp:cNvSpPr/>
      </dsp:nvSpPr>
      <dsp:spPr>
        <a:xfrm>
          <a:off x="1438470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4FAC6-E708-4B34-B89D-45D9293A1136}">
      <dsp:nvSpPr>
        <dsp:cNvPr id="0" name=""/>
        <dsp:cNvSpPr/>
      </dsp:nvSpPr>
      <dsp:spPr>
        <a:xfrm>
          <a:off x="2330789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FA481-3F55-4873-AF6E-D97FC89BA865}">
      <dsp:nvSpPr>
        <dsp:cNvPr id="0" name=""/>
        <dsp:cNvSpPr/>
      </dsp:nvSpPr>
      <dsp:spPr>
        <a:xfrm>
          <a:off x="3223108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19BC1-8CF3-4460-B54F-85CCE8C3008A}">
      <dsp:nvSpPr>
        <dsp:cNvPr id="0" name=""/>
        <dsp:cNvSpPr/>
      </dsp:nvSpPr>
      <dsp:spPr>
        <a:xfrm>
          <a:off x="4115427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AF82C-C74A-4B31-A114-DEB71D4F80EB}">
      <dsp:nvSpPr>
        <dsp:cNvPr id="0" name=""/>
        <dsp:cNvSpPr/>
      </dsp:nvSpPr>
      <dsp:spPr>
        <a:xfrm>
          <a:off x="5007746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A5EB2-1997-4101-AD5C-C6C58FF98C3E}">
      <dsp:nvSpPr>
        <dsp:cNvPr id="0" name=""/>
        <dsp:cNvSpPr/>
      </dsp:nvSpPr>
      <dsp:spPr>
        <a:xfrm>
          <a:off x="5900065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8A0A9-5E1B-432A-81D9-9C6B61144B80}">
      <dsp:nvSpPr>
        <dsp:cNvPr id="0" name=""/>
        <dsp:cNvSpPr/>
      </dsp:nvSpPr>
      <dsp:spPr>
        <a:xfrm>
          <a:off x="6792384" y="4509771"/>
          <a:ext cx="843136" cy="140522"/>
        </a:xfrm>
        <a:prstGeom prst="parallelogram">
          <a:avLst>
            <a:gd name="adj" fmla="val 1408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CFC61-829A-43B7-AA91-880033A166FC}">
      <dsp:nvSpPr>
        <dsp:cNvPr id="0" name=""/>
        <dsp:cNvSpPr/>
      </dsp:nvSpPr>
      <dsp:spPr>
        <a:xfrm>
          <a:off x="5200355" y="1126"/>
          <a:ext cx="3189109" cy="8216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kern="1200" dirty="0"/>
            <a:t>Formación Artística y </a:t>
          </a:r>
          <a:r>
            <a:rPr lang="es-CO" sz="2100" kern="1200" dirty="0">
              <a:latin typeface="Calibri Light" panose="020F0302020204030204"/>
            </a:rPr>
            <a:t>Cultural-  Mary Luz</a:t>
          </a:r>
          <a:endParaRPr lang="en-US" sz="2100" kern="1200" dirty="0"/>
        </a:p>
      </dsp:txBody>
      <dsp:txXfrm>
        <a:off x="5200355" y="1126"/>
        <a:ext cx="3189109" cy="821674"/>
      </dsp:txXfrm>
    </dsp:sp>
    <dsp:sp modelId="{2A9ADA59-9B6E-47E7-8ED7-F29117F7BF88}">
      <dsp:nvSpPr>
        <dsp:cNvPr id="0" name=""/>
        <dsp:cNvSpPr/>
      </dsp:nvSpPr>
      <dsp:spPr>
        <a:xfrm>
          <a:off x="4064599" y="0"/>
          <a:ext cx="813457" cy="8216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14033-9AA9-4F40-A7F8-1C59E3D8BFBC}">
      <dsp:nvSpPr>
        <dsp:cNvPr id="0" name=""/>
        <dsp:cNvSpPr/>
      </dsp:nvSpPr>
      <dsp:spPr>
        <a:xfrm>
          <a:off x="4106389" y="947842"/>
          <a:ext cx="3317133" cy="8216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Artes Plásticas y Visuales</a:t>
          </a:r>
          <a:r>
            <a:rPr lang="es-CO" sz="2000" kern="1200" dirty="0">
              <a:latin typeface="Calibri Light" panose="020F0302020204030204"/>
            </a:rPr>
            <a:t> </a:t>
          </a:r>
          <a:r>
            <a:rPr lang="es-CO" sz="2000" kern="1200" dirty="0" err="1">
              <a:latin typeface="Calibri Light" panose="020F0302020204030204"/>
            </a:rPr>
            <a:t>Monica</a:t>
          </a:r>
          <a:r>
            <a:rPr lang="es-CO" sz="2000" kern="1200" dirty="0">
              <a:latin typeface="Calibri Light" panose="020F0302020204030204"/>
            </a:rPr>
            <a:t> </a:t>
          </a:r>
          <a:r>
            <a:rPr lang="es-CO" sz="2000" kern="1200" dirty="0" err="1">
              <a:latin typeface="Calibri Light" panose="020F0302020204030204"/>
            </a:rPr>
            <a:t>Roman</a:t>
          </a:r>
          <a:endParaRPr lang="en-US" sz="2000" kern="1200" dirty="0" err="1"/>
        </a:p>
      </dsp:txBody>
      <dsp:txXfrm>
        <a:off x="4106389" y="947842"/>
        <a:ext cx="3317133" cy="821674"/>
      </dsp:txXfrm>
    </dsp:sp>
    <dsp:sp modelId="{E346167A-3264-45FA-9EA0-D129203858D1}">
      <dsp:nvSpPr>
        <dsp:cNvPr id="0" name=""/>
        <dsp:cNvSpPr/>
      </dsp:nvSpPr>
      <dsp:spPr>
        <a:xfrm>
          <a:off x="7555342" y="958376"/>
          <a:ext cx="813457" cy="8216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4293D3-35CC-41E6-ACA5-34CB3E6C736D}">
      <dsp:nvSpPr>
        <dsp:cNvPr id="0" name=""/>
        <dsp:cNvSpPr/>
      </dsp:nvSpPr>
      <dsp:spPr>
        <a:xfrm>
          <a:off x="4952967" y="1915626"/>
          <a:ext cx="3378466" cy="8216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Artes Escénicas y </a:t>
          </a:r>
          <a:r>
            <a:rPr lang="es-CO" sz="1900" kern="1200" dirty="0">
              <a:latin typeface="Calibri Light" panose="020F0302020204030204"/>
            </a:rPr>
            <a:t>Musicales- Daniel Duque</a:t>
          </a:r>
          <a:endParaRPr lang="en-US" sz="1900" kern="1200" dirty="0"/>
        </a:p>
      </dsp:txBody>
      <dsp:txXfrm>
        <a:off x="4952967" y="1915626"/>
        <a:ext cx="3378466" cy="821674"/>
      </dsp:txXfrm>
    </dsp:sp>
    <dsp:sp modelId="{7F4438BE-9707-4530-A973-0444401337BB}">
      <dsp:nvSpPr>
        <dsp:cNvPr id="0" name=""/>
        <dsp:cNvSpPr/>
      </dsp:nvSpPr>
      <dsp:spPr>
        <a:xfrm>
          <a:off x="4059406" y="1916974"/>
          <a:ext cx="813457" cy="8216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FA40F-4770-4A27-9F2C-C0B8DB213B85}">
      <dsp:nvSpPr>
        <dsp:cNvPr id="0" name=""/>
        <dsp:cNvSpPr/>
      </dsp:nvSpPr>
      <dsp:spPr>
        <a:xfrm>
          <a:off x="4048032" y="2875744"/>
          <a:ext cx="3381899" cy="8216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Proyectos Culturales</a:t>
          </a:r>
          <a:r>
            <a:rPr lang="es-CO" sz="1800" kern="1200" dirty="0">
              <a:latin typeface="Calibri Light" panose="020F0302020204030204"/>
            </a:rPr>
            <a:t> </a:t>
          </a:r>
          <a:r>
            <a:rPr lang="es-CO" sz="1800" kern="1200" dirty="0" err="1">
              <a:latin typeface="Calibri Light" panose="020F0302020204030204"/>
            </a:rPr>
            <a:t>Monica</a:t>
          </a:r>
          <a:r>
            <a:rPr lang="es-CO" sz="1800" kern="1200" dirty="0">
              <a:latin typeface="Calibri Light" panose="020F0302020204030204"/>
            </a:rPr>
            <a:t> Sa</a:t>
          </a:r>
          <a:endParaRPr lang="en-US" sz="1800" kern="1200" dirty="0">
            <a:latin typeface="Calibri Light" panose="020F0302020204030204"/>
          </a:endParaRPr>
        </a:p>
      </dsp:txBody>
      <dsp:txXfrm>
        <a:off x="4048032" y="2875744"/>
        <a:ext cx="3381899" cy="821674"/>
      </dsp:txXfrm>
    </dsp:sp>
    <dsp:sp modelId="{E1E9FB75-5395-4B75-814C-47FAD541A84F}">
      <dsp:nvSpPr>
        <dsp:cNvPr id="0" name=""/>
        <dsp:cNvSpPr/>
      </dsp:nvSpPr>
      <dsp:spPr>
        <a:xfrm>
          <a:off x="7624205" y="2872877"/>
          <a:ext cx="813457" cy="8216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95413-44F0-4EFC-AE3E-C08D584690A5}">
      <dsp:nvSpPr>
        <dsp:cNvPr id="0" name=""/>
        <dsp:cNvSpPr/>
      </dsp:nvSpPr>
      <dsp:spPr>
        <a:xfrm>
          <a:off x="6229646" y="3830127"/>
          <a:ext cx="1816721" cy="8216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 err="1">
              <a:latin typeface="Calibri Light" panose="020F0302020204030204"/>
            </a:rPr>
            <a:t>ldarriaga</a:t>
          </a:r>
          <a:endParaRPr lang="en-US" sz="1800" kern="1200" dirty="0" err="1"/>
        </a:p>
      </dsp:txBody>
      <dsp:txXfrm>
        <a:off x="6229646" y="3830127"/>
        <a:ext cx="1816721" cy="821674"/>
      </dsp:txXfrm>
    </dsp:sp>
    <dsp:sp modelId="{DA948EE5-1ED4-4A81-B15C-B7DB53D1374E}">
      <dsp:nvSpPr>
        <dsp:cNvPr id="0" name=""/>
        <dsp:cNvSpPr/>
      </dsp:nvSpPr>
      <dsp:spPr>
        <a:xfrm>
          <a:off x="5334843" y="3830127"/>
          <a:ext cx="813457" cy="8216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F0F03A-F262-45EB-91C5-1EA0E568A563}">
      <dsp:nvSpPr>
        <dsp:cNvPr id="0" name=""/>
        <dsp:cNvSpPr/>
      </dsp:nvSpPr>
      <dsp:spPr>
        <a:xfrm>
          <a:off x="3128688" y="0"/>
          <a:ext cx="9200471" cy="4652928"/>
        </a:xfrm>
        <a:prstGeom prst="parallelogram">
          <a:avLst/>
        </a:prstGeom>
        <a:solidFill>
          <a:srgbClr val="2591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600" kern="1200"/>
            <a:t>Ve a </a:t>
          </a:r>
          <a:r>
            <a:rPr lang="en-US" sz="6600" b="0" i="0" kern="1200"/>
            <a:t>https://t.ly/clWwz</a:t>
          </a:r>
          <a:endParaRPr lang="en-US" sz="6600" kern="1200"/>
        </a:p>
      </dsp:txBody>
      <dsp:txXfrm>
        <a:off x="4380074" y="632860"/>
        <a:ext cx="6697699" cy="33872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F0F03A-F262-45EB-91C5-1EA0E568A563}">
      <dsp:nvSpPr>
        <dsp:cNvPr id="0" name=""/>
        <dsp:cNvSpPr/>
      </dsp:nvSpPr>
      <dsp:spPr>
        <a:xfrm>
          <a:off x="0" y="2271"/>
          <a:ext cx="9200462" cy="4648384"/>
        </a:xfrm>
        <a:prstGeom prst="flowChartInputOutput">
          <a:avLst/>
        </a:prstGeom>
        <a:solidFill>
          <a:srgbClr val="C3D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165100" rIns="165100" bIns="16510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6500" kern="1200"/>
            <a:t>¿Qué expectativa me llevo de este espacio?</a:t>
          </a:r>
          <a:endParaRPr lang="en-US" sz="6500" kern="1200"/>
        </a:p>
      </dsp:txBody>
      <dsp:txXfrm>
        <a:off x="1840092" y="2271"/>
        <a:ext cx="5520278" cy="4648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MX"/>
              <a:t>Haz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068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487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375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373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536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097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776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011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392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4148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MX"/>
              <a:t>Haz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9590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0AD7A-43B7-8345-914B-F392143473B6}" type="datetimeFigureOut">
              <a:rPr lang="es-CO" smtClean="0"/>
              <a:t>18/09/2023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99E33-B72B-0845-A571-D3F5716C140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49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B3FFAC3-8C8B-3842-A143-026B76AC5480}"/>
              </a:ext>
            </a:extLst>
          </p:cNvPr>
          <p:cNvSpPr txBox="1"/>
          <p:nvPr/>
        </p:nvSpPr>
        <p:spPr>
          <a:xfrm>
            <a:off x="6675120" y="1380425"/>
            <a:ext cx="79984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CO" sz="96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s-CO" sz="96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Taller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9B62813-37C4-1E43-8D97-0D362F11559E}"/>
              </a:ext>
            </a:extLst>
          </p:cNvPr>
          <p:cNvSpPr txBox="1"/>
          <p:nvPr/>
        </p:nvSpPr>
        <p:spPr>
          <a:xfrm>
            <a:off x="7447279" y="4468053"/>
            <a:ext cx="7226255" cy="1056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42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Proyecto de datos</a:t>
            </a:r>
          </a:p>
          <a:p>
            <a:pPr algn="r"/>
            <a:r>
              <a:rPr lang="es-CO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18-Sep-23</a:t>
            </a:r>
          </a:p>
        </p:txBody>
      </p:sp>
    </p:spTree>
    <p:extLst>
      <p:ext uri="{BB962C8B-B14F-4D97-AF65-F5344CB8AC3E}">
        <p14:creationId xmlns:p14="http://schemas.microsoft.com/office/powerpoint/2010/main" val="1086033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9" y="504613"/>
            <a:ext cx="6718300" cy="12853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Metodología</a:t>
            </a:r>
          </a:p>
          <a:p>
            <a:pPr>
              <a:lnSpc>
                <a:spcPct val="80000"/>
              </a:lnSpc>
            </a:pPr>
            <a:r>
              <a:rPr lang="is-IS" sz="3730">
                <a:solidFill>
                  <a:srgbClr val="B8CF52"/>
                </a:solidFill>
              </a:rPr>
              <a:t>Cierre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CD3C00C-0242-5509-9FA5-8704BFD438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3885914"/>
              </p:ext>
            </p:extLst>
          </p:nvPr>
        </p:nvGraphicFramePr>
        <p:xfrm>
          <a:off x="3528563" y="2245536"/>
          <a:ext cx="9200462" cy="465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868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34C8297-AB26-2F49-9CC5-8BB558EB9654}"/>
              </a:ext>
            </a:extLst>
          </p:cNvPr>
          <p:cNvSpPr/>
          <p:nvPr/>
        </p:nvSpPr>
        <p:spPr>
          <a:xfrm>
            <a:off x="9109664" y="2739450"/>
            <a:ext cx="4259759" cy="832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chemeClr val="bg1"/>
                </a:solidFill>
              </a:rPr>
              <a:t>Nosotros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34909A-3A3A-9449-9CDD-4DC469B75C08}"/>
              </a:ext>
            </a:extLst>
          </p:cNvPr>
          <p:cNvSpPr txBox="1"/>
          <p:nvPr/>
        </p:nvSpPr>
        <p:spPr>
          <a:xfrm>
            <a:off x="7223714" y="5047357"/>
            <a:ext cx="7006636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it-IT" sz="3200">
                <a:solidFill>
                  <a:schemeClr val="bg1"/>
                </a:solidFill>
              </a:rPr>
              <a:t>Maestría en Inteligencia de Negocios</a:t>
            </a:r>
          </a:p>
          <a:p>
            <a:pPr algn="just"/>
            <a:r>
              <a:rPr lang="it-IT" sz="3200">
                <a:solidFill>
                  <a:schemeClr val="bg1"/>
                </a:solidFill>
              </a:rPr>
              <a:t>Carlos Gómez</a:t>
            </a:r>
          </a:p>
          <a:p>
            <a:pPr algn="just"/>
            <a:r>
              <a:rPr lang="it-IT" sz="3200">
                <a:solidFill>
                  <a:schemeClr val="bg1"/>
                </a:solidFill>
              </a:rPr>
              <a:t>Estudiante y Arquitecto de datos</a:t>
            </a:r>
          </a:p>
          <a:p>
            <a:pPr algn="just"/>
            <a:endParaRPr lang="it-IT" sz="3200">
              <a:solidFill>
                <a:schemeClr val="bg1"/>
              </a:solidFill>
            </a:endParaRPr>
          </a:p>
          <a:p>
            <a:pPr algn="just"/>
            <a:r>
              <a:rPr lang="it-IT" sz="3200">
                <a:solidFill>
                  <a:schemeClr val="bg1"/>
                </a:solidFill>
              </a:rPr>
              <a:t>Christian Castiblanco</a:t>
            </a:r>
          </a:p>
          <a:p>
            <a:pPr algn="just"/>
            <a:r>
              <a:rPr lang="it-IT" sz="3200">
                <a:solidFill>
                  <a:schemeClr val="bg1"/>
                </a:solidFill>
              </a:rPr>
              <a:t>Estudiante y Gestor de proyectos</a:t>
            </a:r>
            <a:endParaRPr lang="it-IT" sz="3200">
              <a:solidFill>
                <a:schemeClr val="bg1"/>
              </a:solidFill>
              <a:cs typeface="Calibri"/>
            </a:endParaRPr>
          </a:p>
        </p:txBody>
      </p:sp>
      <p:pic>
        <p:nvPicPr>
          <p:cNvPr id="8" name="Picture 4" descr="El edificio Ean Legacy fue inaugurado.">
            <a:extLst>
              <a:ext uri="{FF2B5EF4-FFF2-40B4-BE49-F238E27FC236}">
                <a16:creationId xmlns:a16="http://schemas.microsoft.com/office/drawing/2014/main" id="{AC22C370-D6EA-D13A-4C72-624A37C80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7588" cy="464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D12AF03E-B1C2-3B99-03DE-2F82A7166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11" y="327100"/>
            <a:ext cx="1618429" cy="68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D050A56-921C-23AB-A59C-A2762565E73D}"/>
              </a:ext>
            </a:extLst>
          </p:cNvPr>
          <p:cNvSpPr txBox="1"/>
          <p:nvPr/>
        </p:nvSpPr>
        <p:spPr>
          <a:xfrm>
            <a:off x="0" y="4705310"/>
            <a:ext cx="49606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200"/>
              <a:t>EAN </a:t>
            </a:r>
            <a:r>
              <a:rPr lang="es-CO" sz="1200" err="1"/>
              <a:t>Legacy</a:t>
            </a:r>
            <a:r>
              <a:rPr lang="es-CO" sz="1200"/>
              <a:t>. Tomado de https://universidadean.edu.co </a:t>
            </a:r>
          </a:p>
        </p:txBody>
      </p:sp>
      <p:sp>
        <p:nvSpPr>
          <p:cNvPr id="25" name="Rectángulo 3">
            <a:extLst>
              <a:ext uri="{FF2B5EF4-FFF2-40B4-BE49-F238E27FC236}">
                <a16:creationId xmlns:a16="http://schemas.microsoft.com/office/drawing/2014/main" id="{BF83E779-D9D1-A791-6C0A-8B6C0D80AE62}"/>
              </a:ext>
            </a:extLst>
          </p:cNvPr>
          <p:cNvSpPr/>
          <p:nvPr/>
        </p:nvSpPr>
        <p:spPr>
          <a:xfrm>
            <a:off x="797869" y="504614"/>
            <a:ext cx="6718300" cy="8327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chemeClr val="bg1"/>
                </a:solidFill>
              </a:rPr>
              <a:t>Nosotros</a:t>
            </a:r>
            <a:endParaRPr lang="es-ES" sz="3733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12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ECEBDFF1-F86D-D0E0-1A71-E15DABBEE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33882"/>
              </p:ext>
            </p:extLst>
          </p:nvPr>
        </p:nvGraphicFramePr>
        <p:xfrm>
          <a:off x="3856383" y="1965960"/>
          <a:ext cx="9064487" cy="539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59895">
                  <a:extLst>
                    <a:ext uri="{9D8B030D-6E8A-4147-A177-3AD203B41FA5}">
                      <a16:colId xmlns:a16="http://schemas.microsoft.com/office/drawing/2014/main" val="3883591312"/>
                    </a:ext>
                  </a:extLst>
                </a:gridCol>
                <a:gridCol w="3604592">
                  <a:extLst>
                    <a:ext uri="{9D8B030D-6E8A-4147-A177-3AD203B41FA5}">
                      <a16:colId xmlns:a16="http://schemas.microsoft.com/office/drawing/2014/main" val="3510721142"/>
                    </a:ext>
                  </a:extLst>
                </a:gridCol>
              </a:tblGrid>
              <a:tr h="454342">
                <a:tc>
                  <a:txBody>
                    <a:bodyPr/>
                    <a:lstStyle/>
                    <a:p>
                      <a:pPr algn="l"/>
                      <a:r>
                        <a:rPr lang="es-CO" sz="4000" b="1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Tema</a:t>
                      </a:r>
                      <a:endParaRPr lang="en-US" sz="4000" b="1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4000" b="1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Duración</a:t>
                      </a:r>
                      <a:endParaRPr lang="en-US" sz="4000" b="1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465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Presentación rápida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390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Conceptos y Objetivo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10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555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Metodología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10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48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Ejecución – Parte 1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40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956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Receso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10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282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3200" kern="1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Ejecución – Parte 2</a:t>
                      </a:r>
                      <a:endParaRPr lang="en-US" sz="3200" kern="120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40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631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3200" kern="1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Cierre</a:t>
                      </a:r>
                      <a:endParaRPr lang="en-US" sz="3200" kern="120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20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 minutos</a:t>
                      </a:r>
                      <a:endParaRPr lang="en-US" sz="320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707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CO" sz="3600" b="1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Total</a:t>
                      </a:r>
                      <a:endParaRPr lang="en-US" sz="3600" b="1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3600" b="1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 horas</a:t>
                      </a:r>
                      <a:endParaRPr lang="en-US" sz="3600" b="1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55541"/>
                  </a:ext>
                </a:extLst>
              </a:tr>
            </a:tbl>
          </a:graphicData>
        </a:graphic>
      </p:graphicFrame>
      <p:sp>
        <p:nvSpPr>
          <p:cNvPr id="3" name="Rectángulo 3">
            <a:extLst>
              <a:ext uri="{FF2B5EF4-FFF2-40B4-BE49-F238E27FC236}">
                <a16:creationId xmlns:a16="http://schemas.microsoft.com/office/drawing/2014/main" id="{0F1A1790-6402-08CF-7B04-29F046CD02ED}"/>
              </a:ext>
            </a:extLst>
          </p:cNvPr>
          <p:cNvSpPr/>
          <p:nvPr/>
        </p:nvSpPr>
        <p:spPr>
          <a:xfrm>
            <a:off x="797869" y="504614"/>
            <a:ext cx="6718300" cy="12857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chemeClr val="bg1"/>
                </a:solidFill>
              </a:rPr>
              <a:t>Ruta</a:t>
            </a:r>
          </a:p>
          <a:p>
            <a:pPr>
              <a:lnSpc>
                <a:spcPct val="80000"/>
              </a:lnSpc>
            </a:pPr>
            <a:r>
              <a:rPr lang="is-IS" sz="3733">
                <a:solidFill>
                  <a:schemeClr val="bg1"/>
                </a:solidFill>
              </a:rPr>
              <a:t>Del taller</a:t>
            </a:r>
            <a:endParaRPr lang="es-ES" sz="3733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59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9" y="504613"/>
            <a:ext cx="6718300" cy="8327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Conceptos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13FE6B-1493-DC26-41D4-1671624B7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706" y="1725286"/>
            <a:ext cx="11707023" cy="626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82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34C8297-AB26-2F49-9CC5-8BB558EB9654}"/>
              </a:ext>
            </a:extLst>
          </p:cNvPr>
          <p:cNvSpPr/>
          <p:nvPr/>
        </p:nvSpPr>
        <p:spPr>
          <a:xfrm>
            <a:off x="797869" y="504614"/>
            <a:ext cx="6718300" cy="12857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chemeClr val="bg1"/>
                </a:solidFill>
              </a:rPr>
              <a:t>Objetivo</a:t>
            </a:r>
          </a:p>
          <a:p>
            <a:pPr>
              <a:lnSpc>
                <a:spcPct val="80000"/>
              </a:lnSpc>
            </a:pPr>
            <a:r>
              <a:rPr lang="is-IS" sz="3733">
                <a:solidFill>
                  <a:schemeClr val="bg1"/>
                </a:solidFill>
              </a:rPr>
              <a:t>Del proyecto</a:t>
            </a:r>
            <a:endParaRPr lang="es-ES" sz="3733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34909A-3A3A-9449-9CDD-4DC469B75C08}"/>
              </a:ext>
            </a:extLst>
          </p:cNvPr>
          <p:cNvSpPr txBox="1"/>
          <p:nvPr/>
        </p:nvSpPr>
        <p:spPr>
          <a:xfrm>
            <a:off x="2247490" y="3107240"/>
            <a:ext cx="1287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>
                <a:solidFill>
                  <a:schemeClr val="bg1"/>
                </a:solidFill>
              </a:rPr>
              <a:t>Diseñar una solución de inteligencia de negocios para la explotación de datos para los servicios culturales de Comfenalco Antioquia.</a:t>
            </a:r>
            <a:endParaRPr lang="it-IT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33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9" y="504613"/>
            <a:ext cx="6718300" cy="12853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Metodología</a:t>
            </a:r>
          </a:p>
          <a:p>
            <a:pPr>
              <a:lnSpc>
                <a:spcPct val="80000"/>
              </a:lnSpc>
            </a:pPr>
            <a:r>
              <a:rPr lang="is-IS" sz="3730">
                <a:solidFill>
                  <a:srgbClr val="B8CF52"/>
                </a:solidFill>
              </a:rPr>
              <a:t>Del taller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35F0381-0955-C825-0952-B6FA1A64D7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9032120"/>
              </p:ext>
            </p:extLst>
          </p:nvPr>
        </p:nvGraphicFramePr>
        <p:xfrm>
          <a:off x="2709598" y="2183131"/>
          <a:ext cx="10838392" cy="6001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1889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8" y="504613"/>
            <a:ext cx="8277551" cy="128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Metodología</a:t>
            </a:r>
          </a:p>
          <a:p>
            <a:pPr>
              <a:lnSpc>
                <a:spcPct val="80000"/>
              </a:lnSpc>
            </a:pPr>
            <a:r>
              <a:rPr lang="is-IS" sz="3730">
                <a:solidFill>
                  <a:srgbClr val="B8CF52"/>
                </a:solidFill>
              </a:rPr>
              <a:t>Explicación del cuestionario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CD3C00C-0242-5509-9FA5-8704BFD438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2328020"/>
              </p:ext>
            </p:extLst>
          </p:nvPr>
        </p:nvGraphicFramePr>
        <p:xfrm>
          <a:off x="3528563" y="2245536"/>
          <a:ext cx="9200462" cy="465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4">
            <a:extLst>
              <a:ext uri="{FF2B5EF4-FFF2-40B4-BE49-F238E27FC236}">
                <a16:creationId xmlns:a16="http://schemas.microsoft.com/office/drawing/2014/main" id="{AFAC68E1-0DDF-6189-09BB-542032A608BD}"/>
              </a:ext>
            </a:extLst>
          </p:cNvPr>
          <p:cNvSpPr txBox="1"/>
          <p:nvPr/>
        </p:nvSpPr>
        <p:spPr>
          <a:xfrm>
            <a:off x="10954654" y="4605827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9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3B00618-0ACB-57E5-3FB9-D43C885E8AC3}"/>
              </a:ext>
            </a:extLst>
          </p:cNvPr>
          <p:cNvSpPr txBox="1"/>
          <p:nvPr/>
        </p:nvSpPr>
        <p:spPr>
          <a:xfrm>
            <a:off x="10954654" y="5360934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8</a:t>
            </a:r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E7E67927-766E-0ADD-DBC3-40B78F78FA58}"/>
              </a:ext>
            </a:extLst>
          </p:cNvPr>
          <p:cNvSpPr txBox="1"/>
          <p:nvPr/>
        </p:nvSpPr>
        <p:spPr>
          <a:xfrm>
            <a:off x="10954654" y="6143357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2</a:t>
            </a:r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C509CE80-6DB1-47AF-9013-E5695CE85DC1}"/>
              </a:ext>
            </a:extLst>
          </p:cNvPr>
          <p:cNvSpPr txBox="1"/>
          <p:nvPr/>
        </p:nvSpPr>
        <p:spPr>
          <a:xfrm>
            <a:off x="10954654" y="3781824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1</a:t>
            </a:r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FC1695F9-67DA-3F2F-023D-907E56A5EA84}"/>
              </a:ext>
            </a:extLst>
          </p:cNvPr>
          <p:cNvSpPr txBox="1"/>
          <p:nvPr/>
        </p:nvSpPr>
        <p:spPr>
          <a:xfrm>
            <a:off x="10786798" y="7112802"/>
            <a:ext cx="85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4000" b="1">
                <a:solidFill>
                  <a:srgbClr val="015541"/>
                </a:solidFill>
              </a:rPr>
              <a:t>20</a:t>
            </a:r>
          </a:p>
        </p:txBody>
      </p:sp>
      <p:sp>
        <p:nvSpPr>
          <p:cNvPr id="10" name="CuadroTexto 4">
            <a:extLst>
              <a:ext uri="{FF2B5EF4-FFF2-40B4-BE49-F238E27FC236}">
                <a16:creationId xmlns:a16="http://schemas.microsoft.com/office/drawing/2014/main" id="{551B4906-7AE1-3521-75BE-6195B9EB8DCA}"/>
              </a:ext>
            </a:extLst>
          </p:cNvPr>
          <p:cNvSpPr txBox="1"/>
          <p:nvPr/>
        </p:nvSpPr>
        <p:spPr>
          <a:xfrm>
            <a:off x="5257800" y="7118796"/>
            <a:ext cx="1074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>
                <a:solidFill>
                  <a:srgbClr val="015541"/>
                </a:solidFill>
              </a:rPr>
              <a:t>Total</a:t>
            </a:r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43D1D05A-208A-FA53-402A-2CF78C28E118}"/>
              </a:ext>
            </a:extLst>
          </p:cNvPr>
          <p:cNvSpPr txBox="1"/>
          <p:nvPr/>
        </p:nvSpPr>
        <p:spPr>
          <a:xfrm>
            <a:off x="10954654" y="2245536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0</a:t>
            </a: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F924D342-21C5-23F1-5B8B-6D8071001964}"/>
              </a:ext>
            </a:extLst>
          </p:cNvPr>
          <p:cNvSpPr txBox="1"/>
          <p:nvPr/>
        </p:nvSpPr>
        <p:spPr>
          <a:xfrm>
            <a:off x="10952791" y="2982711"/>
            <a:ext cx="49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>
                <a:solidFill>
                  <a:srgbClr val="01554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12432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8" y="504613"/>
            <a:ext cx="8277551" cy="128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Metodología</a:t>
            </a:r>
          </a:p>
          <a:p>
            <a:pPr>
              <a:lnSpc>
                <a:spcPct val="80000"/>
              </a:lnSpc>
            </a:pPr>
            <a:r>
              <a:rPr lang="is-IS" sz="3730">
                <a:solidFill>
                  <a:srgbClr val="B8CF52"/>
                </a:solidFill>
              </a:rPr>
              <a:t>Conformación de los grupos y líder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CD3C00C-0242-5509-9FA5-8704BFD438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1004981"/>
              </p:ext>
            </p:extLst>
          </p:nvPr>
        </p:nvGraphicFramePr>
        <p:xfrm>
          <a:off x="2384813" y="2537083"/>
          <a:ext cx="13381211" cy="465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333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2F681B3-B6EC-2F45-80DB-44D8DCD4CF43}"/>
              </a:ext>
            </a:extLst>
          </p:cNvPr>
          <p:cNvSpPr/>
          <p:nvPr/>
        </p:nvSpPr>
        <p:spPr>
          <a:xfrm>
            <a:off x="797869" y="504613"/>
            <a:ext cx="6718300" cy="12853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is-IS" sz="5867" b="1">
                <a:solidFill>
                  <a:srgbClr val="B8CF52"/>
                </a:solidFill>
              </a:rPr>
              <a:t>Metodología</a:t>
            </a:r>
          </a:p>
          <a:p>
            <a:pPr>
              <a:lnSpc>
                <a:spcPct val="80000"/>
              </a:lnSpc>
            </a:pPr>
            <a:r>
              <a:rPr lang="is-IS" sz="3730">
                <a:solidFill>
                  <a:srgbClr val="B8CF52"/>
                </a:solidFill>
              </a:rPr>
              <a:t>Acceso al material de ayuda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CD3C00C-0242-5509-9FA5-8704BFD438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0201892"/>
              </p:ext>
            </p:extLst>
          </p:nvPr>
        </p:nvGraphicFramePr>
        <p:xfrm>
          <a:off x="2438400" y="2245536"/>
          <a:ext cx="12329160" cy="4652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2805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c526cf6-6d1d-4673-a2c2-fd262c1babbc" xsi:nil="true"/>
    <lcf76f155ced4ddcb4097134ff3c332f xmlns="d1c11e9e-5d52-465f-89ed-23c3fd78488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D10409E70A501459EAE4406B1A3132D" ma:contentTypeVersion="16" ma:contentTypeDescription="Crear nuevo documento." ma:contentTypeScope="" ma:versionID="bb349e07b22520c140a184f3d6e341c3">
  <xsd:schema xmlns:xsd="http://www.w3.org/2001/XMLSchema" xmlns:xs="http://www.w3.org/2001/XMLSchema" xmlns:p="http://schemas.microsoft.com/office/2006/metadata/properties" xmlns:ns2="d1c11e9e-5d52-465f-89ed-23c3fd784888" xmlns:ns3="5c526cf6-6d1d-4673-a2c2-fd262c1babbc" targetNamespace="http://schemas.microsoft.com/office/2006/metadata/properties" ma:root="true" ma:fieldsID="0b1b362fa7fcfb94a0d03a9a3699de46" ns2:_="" ns3:_="">
    <xsd:import namespace="d1c11e9e-5d52-465f-89ed-23c3fd784888"/>
    <xsd:import namespace="5c526cf6-6d1d-4673-a2c2-fd262c1bab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c11e9e-5d52-465f-89ed-23c3fd7848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51c32e45-624e-4034-a43c-352ddbcfe5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526cf6-6d1d-4673-a2c2-fd262c1babb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639d3fb-5f22-4ab8-aece-6558d0e7ba40}" ma:internalName="TaxCatchAll" ma:showField="CatchAllData" ma:web="5c526cf6-6d1d-4673-a2c2-fd262c1bab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F52692-4750-4E14-BCE8-C2520AF30D87}">
  <ds:schemaRefs>
    <ds:schemaRef ds:uri="5c526cf6-6d1d-4673-a2c2-fd262c1babbc"/>
    <ds:schemaRef ds:uri="d1c11e9e-5d52-465f-89ed-23c3fd78488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98E18B-8662-447B-BD28-53C3569CF288}">
  <ds:schemaRefs>
    <ds:schemaRef ds:uri="5c526cf6-6d1d-4673-a2c2-fd262c1babbc"/>
    <ds:schemaRef ds:uri="d1c11e9e-5d52-465f-89ed-23c3fd7848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CDE8F48-1CA4-4125-B842-31AA2704D1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11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revision>3</cp:revision>
  <dcterms:created xsi:type="dcterms:W3CDTF">2020-09-08T15:51:56Z</dcterms:created>
  <dcterms:modified xsi:type="dcterms:W3CDTF">2023-09-18T16:13:53Z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0x010100CD10409E70A501459EAE4406B1A3132D</vt:lpwstr>
  </property>
  <property fmtid="{D5CDD505-2E9C-101B-9397-08002B2CF9AE}" pid="3" name="MediaServiceImageTags">
    <vt:lpwstr/>
  </property>
</Properties>
</file>