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24"/>
  </p:notesMasterIdLst>
  <p:sldIdLst>
    <p:sldId id="260" r:id="rId2"/>
    <p:sldId id="261" r:id="rId3"/>
    <p:sldId id="262" r:id="rId4"/>
    <p:sldId id="291" r:id="rId5"/>
    <p:sldId id="292" r:id="rId6"/>
    <p:sldId id="283" r:id="rId7"/>
    <p:sldId id="301" r:id="rId8"/>
    <p:sldId id="275" r:id="rId9"/>
    <p:sldId id="294" r:id="rId10"/>
    <p:sldId id="295" r:id="rId11"/>
    <p:sldId id="300" r:id="rId12"/>
    <p:sldId id="297" r:id="rId13"/>
    <p:sldId id="298" r:id="rId14"/>
    <p:sldId id="288" r:id="rId15"/>
    <p:sldId id="284" r:id="rId16"/>
    <p:sldId id="272" r:id="rId17"/>
    <p:sldId id="289" r:id="rId18"/>
    <p:sldId id="278" r:id="rId19"/>
    <p:sldId id="299" r:id="rId20"/>
    <p:sldId id="265" r:id="rId21"/>
    <p:sldId id="285" r:id="rId22"/>
    <p:sldId id="259" r:id="rId2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sús Ariel González Bonilla" initials="JAGB" lastIdx="1" clrIdx="0">
    <p:extLst>
      <p:ext uri="{19B8F6BF-5375-455C-9EA6-DF929625EA0E}">
        <p15:presenceInfo xmlns:p15="http://schemas.microsoft.com/office/powerpoint/2012/main" userId="40f7a04d89b954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F24C"/>
    <a:srgbClr val="C0CA33"/>
    <a:srgbClr val="01897B"/>
    <a:srgbClr val="17C20E"/>
    <a:srgbClr val="65D97B"/>
    <a:srgbClr val="45F9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85113-5BF0-4774-8F67-3C13676EA09C}" v="7" dt="2021-02-26T16:10:30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953" autoAdjust="0"/>
  </p:normalViewPr>
  <p:slideViewPr>
    <p:cSldViewPr snapToGrid="0" snapToObjects="1">
      <p:cViewPr varScale="1">
        <p:scale>
          <a:sx n="71" d="100"/>
          <a:sy n="71" d="100"/>
        </p:scale>
        <p:origin x="1356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ús Ariel González Bonilla" userId="40f7a04d89b9548f" providerId="LiveId" clId="{D3267B13-5489-42B3-B7CE-66D5E5519182}"/>
    <pc:docChg chg="undo redo custSel addSld delSld modSld sldOrd">
      <pc:chgData name="Jesús Ariel González Bonilla" userId="40f7a04d89b9548f" providerId="LiveId" clId="{D3267B13-5489-42B3-B7CE-66D5E5519182}" dt="2021-02-25T04:16:28.515" v="14903" actId="255"/>
      <pc:docMkLst>
        <pc:docMk/>
      </pc:docMkLst>
      <pc:sldChg chg="addSp delSp modSp mod setBg setClrOvrMap">
        <pc:chgData name="Jesús Ariel González Bonilla" userId="40f7a04d89b9548f" providerId="LiveId" clId="{D3267B13-5489-42B3-B7CE-66D5E5519182}" dt="2021-02-25T01:29:41.905" v="12610" actId="114"/>
        <pc:sldMkLst>
          <pc:docMk/>
          <pc:sldMk cId="1329600922" sldId="258"/>
        </pc:sldMkLst>
        <pc:spChg chg="mod ord">
          <ac:chgData name="Jesús Ariel González Bonilla" userId="40f7a04d89b9548f" providerId="LiveId" clId="{D3267B13-5489-42B3-B7CE-66D5E5519182}" dt="2021-02-23T13:49:04.370" v="5770" actId="27636"/>
          <ac:spMkLst>
            <pc:docMk/>
            <pc:sldMk cId="1329600922" sldId="258"/>
            <ac:spMk id="2" creationId="{00000000-0000-0000-0000-000000000000}"/>
          </ac:spMkLst>
        </pc:spChg>
        <pc:spChg chg="add del">
          <ac:chgData name="Jesús Ariel González Bonilla" userId="40f7a04d89b9548f" providerId="LiveId" clId="{D3267B13-5489-42B3-B7CE-66D5E5519182}" dt="2021-02-22T15:30:21.180" v="67" actId="26606"/>
          <ac:spMkLst>
            <pc:docMk/>
            <pc:sldMk cId="1329600922" sldId="258"/>
            <ac:spMk id="8" creationId="{9203DE33-2CD4-4CA8-9AF3-37C3B65133B0}"/>
          </ac:spMkLst>
        </pc:spChg>
        <pc:spChg chg="add mod ord">
          <ac:chgData name="Jesús Ariel González Bonilla" userId="40f7a04d89b9548f" providerId="LiveId" clId="{D3267B13-5489-42B3-B7CE-66D5E5519182}" dt="2021-02-25T01:26:06.288" v="12590" actId="14100"/>
          <ac:spMkLst>
            <pc:docMk/>
            <pc:sldMk cId="1329600922" sldId="258"/>
            <ac:spMk id="9" creationId="{B0D4032A-D45C-48D9-AA88-079F07D3D3B3}"/>
          </ac:spMkLst>
        </pc:spChg>
        <pc:spChg chg="add del">
          <ac:chgData name="Jesús Ariel González Bonilla" userId="40f7a04d89b9548f" providerId="LiveId" clId="{D3267B13-5489-42B3-B7CE-66D5E5519182}" dt="2021-02-22T15:30:21.180" v="67" actId="26606"/>
          <ac:spMkLst>
            <pc:docMk/>
            <pc:sldMk cId="1329600922" sldId="258"/>
            <ac:spMk id="10" creationId="{0AF57B88-1D4C-41FA-A761-EC1DD10C35CB}"/>
          </ac:spMkLst>
        </pc:spChg>
        <pc:spChg chg="add del">
          <ac:chgData name="Jesús Ariel González Bonilla" userId="40f7a04d89b9548f" providerId="LiveId" clId="{D3267B13-5489-42B3-B7CE-66D5E5519182}" dt="2021-02-23T13:46:09.497" v="5743" actId="26606"/>
          <ac:spMkLst>
            <pc:docMk/>
            <pc:sldMk cId="1329600922" sldId="258"/>
            <ac:spMk id="11" creationId="{2172A0AC-3DCE-4672-BCAF-28FEF91F6020}"/>
          </ac:spMkLst>
        </pc:spChg>
        <pc:spChg chg="add del">
          <ac:chgData name="Jesús Ariel González Bonilla" userId="40f7a04d89b9548f" providerId="LiveId" clId="{D3267B13-5489-42B3-B7CE-66D5E5519182}" dt="2021-02-22T15:30:21.180" v="67" actId="26606"/>
          <ac:spMkLst>
            <pc:docMk/>
            <pc:sldMk cId="1329600922" sldId="258"/>
            <ac:spMk id="12" creationId="{D2548F45-5164-4ABB-8212-7F293FDED8D4}"/>
          </ac:spMkLst>
        </pc:spChg>
        <pc:spChg chg="add del">
          <ac:chgData name="Jesús Ariel González Bonilla" userId="40f7a04d89b9548f" providerId="LiveId" clId="{D3267B13-5489-42B3-B7CE-66D5E5519182}" dt="2021-02-22T15:30:21.180" v="67" actId="26606"/>
          <ac:spMkLst>
            <pc:docMk/>
            <pc:sldMk cId="1329600922" sldId="258"/>
            <ac:spMk id="14" creationId="{5E81CCFB-7BEF-4186-86FB-D09450B4D02D}"/>
          </ac:spMkLst>
        </pc:spChg>
        <pc:spChg chg="add del">
          <ac:chgData name="Jesús Ariel González Bonilla" userId="40f7a04d89b9548f" providerId="LiveId" clId="{D3267B13-5489-42B3-B7CE-66D5E5519182}" dt="2021-02-23T13:46:09.497" v="5743" actId="26606"/>
          <ac:spMkLst>
            <pc:docMk/>
            <pc:sldMk cId="1329600922" sldId="258"/>
            <ac:spMk id="16" creationId="{AE6F1C77-EDC9-4C5F-8C1C-62DD46BDA3C3}"/>
          </ac:spMkLst>
        </pc:spChg>
        <pc:spChg chg="add del">
          <ac:chgData name="Jesús Ariel González Bonilla" userId="40f7a04d89b9548f" providerId="LiveId" clId="{D3267B13-5489-42B3-B7CE-66D5E5519182}" dt="2021-02-23T13:45:43.959" v="5734" actId="26606"/>
          <ac:spMkLst>
            <pc:docMk/>
            <pc:sldMk cId="1329600922" sldId="258"/>
            <ac:spMk id="21" creationId="{CF62D2A7-8207-488C-9F46-316BA81A16C8}"/>
          </ac:spMkLst>
        </pc:spChg>
        <pc:spChg chg="add del">
          <ac:chgData name="Jesús Ariel González Bonilla" userId="40f7a04d89b9548f" providerId="LiveId" clId="{D3267B13-5489-42B3-B7CE-66D5E5519182}" dt="2021-02-23T13:45:46.241" v="5736" actId="26606"/>
          <ac:spMkLst>
            <pc:docMk/>
            <pc:sldMk cId="1329600922" sldId="258"/>
            <ac:spMk id="23" creationId="{353278EF-7501-46E0-BC6F-CA63EF673906}"/>
          </ac:spMkLst>
        </pc:spChg>
        <pc:spChg chg="add del">
          <ac:chgData name="Jesús Ariel González Bonilla" userId="40f7a04d89b9548f" providerId="LiveId" clId="{D3267B13-5489-42B3-B7CE-66D5E5519182}" dt="2021-02-23T13:45:46.241" v="5736" actId="26606"/>
          <ac:spMkLst>
            <pc:docMk/>
            <pc:sldMk cId="1329600922" sldId="258"/>
            <ac:spMk id="24" creationId="{33CD251C-A887-4D2F-925B-FC097198538B}"/>
          </ac:spMkLst>
        </pc:spChg>
        <pc:spChg chg="add del">
          <ac:chgData name="Jesús Ariel González Bonilla" userId="40f7a04d89b9548f" providerId="LiveId" clId="{D3267B13-5489-42B3-B7CE-66D5E5519182}" dt="2021-02-23T13:45:46.241" v="5736" actId="26606"/>
          <ac:spMkLst>
            <pc:docMk/>
            <pc:sldMk cId="1329600922" sldId="258"/>
            <ac:spMk id="25" creationId="{F5326998-025B-4685-A6F0-C8F498C3B38D}"/>
          </ac:spMkLst>
        </pc:spChg>
        <pc:spChg chg="add del">
          <ac:chgData name="Jesús Ariel González Bonilla" userId="40f7a04d89b9548f" providerId="LiveId" clId="{D3267B13-5489-42B3-B7CE-66D5E5519182}" dt="2021-02-23T13:45:49.355" v="5738" actId="26606"/>
          <ac:spMkLst>
            <pc:docMk/>
            <pc:sldMk cId="1329600922" sldId="258"/>
            <ac:spMk id="28" creationId="{E8A8EAB8-D2FF-444D-B34B-7D32F106AD0E}"/>
          </ac:spMkLst>
        </pc:spChg>
        <pc:spChg chg="add del">
          <ac:chgData name="Jesús Ariel González Bonilla" userId="40f7a04d89b9548f" providerId="LiveId" clId="{D3267B13-5489-42B3-B7CE-66D5E5519182}" dt="2021-02-23T13:45:58.053" v="5740" actId="26606"/>
          <ac:spMkLst>
            <pc:docMk/>
            <pc:sldMk cId="1329600922" sldId="258"/>
            <ac:spMk id="32" creationId="{AAB8EDC3-1C0D-4505-A2C7-839A5161FB53}"/>
          </ac:spMkLst>
        </pc:spChg>
        <pc:spChg chg="add del">
          <ac:chgData name="Jesús Ariel González Bonilla" userId="40f7a04d89b9548f" providerId="LiveId" clId="{D3267B13-5489-42B3-B7CE-66D5E5519182}" dt="2021-02-23T13:45:58.053" v="5740" actId="26606"/>
          <ac:spMkLst>
            <pc:docMk/>
            <pc:sldMk cId="1329600922" sldId="258"/>
            <ac:spMk id="33" creationId="{2069E294-3813-4588-9E9C-AEA08F9C4DA1}"/>
          </ac:spMkLst>
        </pc:spChg>
        <pc:spChg chg="add del">
          <ac:chgData name="Jesús Ariel González Bonilla" userId="40f7a04d89b9548f" providerId="LiveId" clId="{D3267B13-5489-42B3-B7CE-66D5E5519182}" dt="2021-02-23T13:46:09.493" v="5742" actId="26606"/>
          <ac:spMkLst>
            <pc:docMk/>
            <pc:sldMk cId="1329600922" sldId="258"/>
            <ac:spMk id="38" creationId="{D7A453D2-15D8-4403-815F-291FA16340D9}"/>
          </ac:spMkLst>
        </pc:spChg>
        <pc:spChg chg="add del">
          <ac:chgData name="Jesús Ariel González Bonilla" userId="40f7a04d89b9548f" providerId="LiveId" clId="{D3267B13-5489-42B3-B7CE-66D5E5519182}" dt="2021-02-23T13:46:09.493" v="5742" actId="26606"/>
          <ac:spMkLst>
            <pc:docMk/>
            <pc:sldMk cId="1329600922" sldId="258"/>
            <ac:spMk id="39" creationId="{B8114C98-A349-4111-A123-E8EAB86ABE30}"/>
          </ac:spMkLst>
        </pc:spChg>
        <pc:spChg chg="add del">
          <ac:chgData name="Jesús Ariel González Bonilla" userId="40f7a04d89b9548f" providerId="LiveId" clId="{D3267B13-5489-42B3-B7CE-66D5E5519182}" dt="2021-02-23T13:46:09.493" v="5742" actId="26606"/>
          <ac:spMkLst>
            <pc:docMk/>
            <pc:sldMk cId="1329600922" sldId="258"/>
            <ac:spMk id="40" creationId="{8161EA6B-09CA-445B-AB0D-8DF76FA92DEF}"/>
          </ac:spMkLst>
        </pc:spChg>
        <pc:spChg chg="add del">
          <ac:chgData name="Jesús Ariel González Bonilla" userId="40f7a04d89b9548f" providerId="LiveId" clId="{D3267B13-5489-42B3-B7CE-66D5E5519182}" dt="2021-02-23T13:46:09.493" v="5742" actId="26606"/>
          <ac:spMkLst>
            <pc:docMk/>
            <pc:sldMk cId="1329600922" sldId="258"/>
            <ac:spMk id="47" creationId="{E2D3D3F2-ABBB-4453-B1C5-1BEBF7E4DD56}"/>
          </ac:spMkLst>
        </pc:spChg>
        <pc:spChg chg="add del">
          <ac:chgData name="Jesús Ariel González Bonilla" userId="40f7a04d89b9548f" providerId="LiveId" clId="{D3267B13-5489-42B3-B7CE-66D5E5519182}" dt="2021-02-23T13:46:25.003" v="5747" actId="26606"/>
          <ac:spMkLst>
            <pc:docMk/>
            <pc:sldMk cId="1329600922" sldId="258"/>
            <ac:spMk id="59" creationId="{2172A0AC-3DCE-4672-BCAF-28FEF91F6020}"/>
          </ac:spMkLst>
        </pc:spChg>
        <pc:spChg chg="add del">
          <ac:chgData name="Jesús Ariel González Bonilla" userId="40f7a04d89b9548f" providerId="LiveId" clId="{D3267B13-5489-42B3-B7CE-66D5E5519182}" dt="2021-02-23T13:46:25.003" v="5747" actId="26606"/>
          <ac:spMkLst>
            <pc:docMk/>
            <pc:sldMk cId="1329600922" sldId="258"/>
            <ac:spMk id="60" creationId="{AE6F1C77-EDC9-4C5F-8C1C-62DD46BDA3C3}"/>
          </ac:spMkLst>
        </pc:spChg>
        <pc:spChg chg="add del">
          <ac:chgData name="Jesús Ariel González Bonilla" userId="40f7a04d89b9548f" providerId="LiveId" clId="{D3267B13-5489-42B3-B7CE-66D5E5519182}" dt="2021-02-23T13:46:24.996" v="5746" actId="26606"/>
          <ac:spMkLst>
            <pc:docMk/>
            <pc:sldMk cId="1329600922" sldId="258"/>
            <ac:spMk id="65" creationId="{EF9B8DF2-C3F5-49A2-94D2-F7B65A0F1F15}"/>
          </ac:spMkLst>
        </pc:spChg>
        <pc:spChg chg="add">
          <ac:chgData name="Jesús Ariel González Bonilla" userId="40f7a04d89b9548f" providerId="LiveId" clId="{D3267B13-5489-42B3-B7CE-66D5E5519182}" dt="2021-02-23T13:46:25.003" v="5747" actId="26606"/>
          <ac:spMkLst>
            <pc:docMk/>
            <pc:sldMk cId="1329600922" sldId="258"/>
            <ac:spMk id="67" creationId="{AE6F1C77-EDC9-4C5F-8C1C-62DD46BDA3C3}"/>
          </ac:spMkLst>
        </pc:spChg>
        <pc:spChg chg="add">
          <ac:chgData name="Jesús Ariel González Bonilla" userId="40f7a04d89b9548f" providerId="LiveId" clId="{D3267B13-5489-42B3-B7CE-66D5E5519182}" dt="2021-02-23T13:46:25.003" v="5747" actId="26606"/>
          <ac:spMkLst>
            <pc:docMk/>
            <pc:sldMk cId="1329600922" sldId="258"/>
            <ac:spMk id="68" creationId="{2172A0AC-3DCE-4672-BCAF-28FEF91F6020}"/>
          </ac:spMkLst>
        </pc:spChg>
        <pc:grpChg chg="add del">
          <ac:chgData name="Jesús Ariel González Bonilla" userId="40f7a04d89b9548f" providerId="LiveId" clId="{D3267B13-5489-42B3-B7CE-66D5E5519182}" dt="2021-02-23T13:46:09.493" v="5742" actId="26606"/>
          <ac:grpSpMkLst>
            <pc:docMk/>
            <pc:sldMk cId="1329600922" sldId="258"/>
            <ac:grpSpMk id="31" creationId="{5BE0D975-7725-493F-8862-ED40C46BE35E}"/>
          </ac:grpSpMkLst>
        </pc:grpChg>
        <pc:grpChg chg="add del">
          <ac:chgData name="Jesús Ariel González Bonilla" userId="40f7a04d89b9548f" providerId="LiveId" clId="{D3267B13-5489-42B3-B7CE-66D5E5519182}" dt="2021-02-23T13:46:09.493" v="5742" actId="26606"/>
          <ac:grpSpMkLst>
            <pc:docMk/>
            <pc:sldMk cId="1329600922" sldId="258"/>
            <ac:grpSpMk id="41" creationId="{670FB431-AE18-414D-92F4-1D12D1991152}"/>
          </ac:grpSpMkLst>
        </pc:grpChg>
        <pc:grpChg chg="add del">
          <ac:chgData name="Jesús Ariel González Bonilla" userId="40f7a04d89b9548f" providerId="LiveId" clId="{D3267B13-5489-42B3-B7CE-66D5E5519182}" dt="2021-02-23T13:46:09.493" v="5742" actId="26606"/>
          <ac:grpSpMkLst>
            <pc:docMk/>
            <pc:sldMk cId="1329600922" sldId="258"/>
            <ac:grpSpMk id="46" creationId="{AF19A774-30A5-488B-9BAF-629C6440294E}"/>
          </ac:grpSpMkLst>
        </pc:grpChg>
        <pc:grpChg chg="add del">
          <ac:chgData name="Jesús Ariel González Bonilla" userId="40f7a04d89b9548f" providerId="LiveId" clId="{D3267B13-5489-42B3-B7CE-66D5E5519182}" dt="2021-02-23T13:46:09.493" v="5742" actId="26606"/>
          <ac:grpSpMkLst>
            <pc:docMk/>
            <pc:sldMk cId="1329600922" sldId="258"/>
            <ac:grpSpMk id="49" creationId="{8214E4A5-A0D2-42C4-8D14-D2A7E495F041}"/>
          </ac:grpSpMkLst>
        </pc:grpChg>
        <pc:graphicFrameChg chg="add mod">
          <ac:chgData name="Jesús Ariel González Bonilla" userId="40f7a04d89b9548f" providerId="LiveId" clId="{D3267B13-5489-42B3-B7CE-66D5E5519182}" dt="2021-02-25T01:29:41.905" v="12610" actId="114"/>
          <ac:graphicFrameMkLst>
            <pc:docMk/>
            <pc:sldMk cId="1329600922" sldId="258"/>
            <ac:graphicFrameMk id="11" creationId="{0EC81DBC-90BC-4560-A18E-E5651D42CD2A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5T01:23:12.321" v="12582" actId="21"/>
          <ac:graphicFrameMkLst>
            <pc:docMk/>
            <pc:sldMk cId="1329600922" sldId="258"/>
            <ac:graphicFrameMk id="12" creationId="{0672507B-0F3E-42E8-A1E9-2634D81DC857}"/>
          </ac:graphicFrameMkLst>
        </pc:graphicFrameChg>
        <pc:picChg chg="add mod ord">
          <ac:chgData name="Jesús Ariel González Bonilla" userId="40f7a04d89b9548f" providerId="LiveId" clId="{D3267B13-5489-42B3-B7CE-66D5E5519182}" dt="2021-02-23T15:53:35.727" v="7294"/>
          <ac:picMkLst>
            <pc:docMk/>
            <pc:sldMk cId="1329600922" sldId="258"/>
            <ac:picMk id="3" creationId="{F7C7A1A6-B85D-4885-BBA2-20A6550AE2A4}"/>
          </ac:picMkLst>
        </pc:picChg>
        <pc:picChg chg="add del mod ord">
          <ac:chgData name="Jesús Ariel González Bonilla" userId="40f7a04d89b9548f" providerId="LiveId" clId="{D3267B13-5489-42B3-B7CE-66D5E5519182}" dt="2021-02-23T13:46:41.019" v="5748" actId="478"/>
          <ac:picMkLst>
            <pc:docMk/>
            <pc:sldMk cId="1329600922" sldId="258"/>
            <ac:picMk id="5" creationId="{BCFBA529-3FF9-4714-9A9C-A44782FB0BCC}"/>
          </ac:picMkLst>
        </pc:picChg>
        <pc:picChg chg="add mod">
          <ac:chgData name="Jesús Ariel González Bonilla" userId="40f7a04d89b9548f" providerId="LiveId" clId="{D3267B13-5489-42B3-B7CE-66D5E5519182}" dt="2021-02-23T13:56:03.514" v="5793" actId="1037"/>
          <ac:picMkLst>
            <pc:docMk/>
            <pc:sldMk cId="1329600922" sldId="258"/>
            <ac:picMk id="7" creationId="{7239F062-5607-492A-8208-D43BF4F5AD0A}"/>
          </ac:picMkLst>
        </pc:picChg>
        <pc:picChg chg="add mod">
          <ac:chgData name="Jesús Ariel González Bonilla" userId="40f7a04d89b9548f" providerId="LiveId" clId="{D3267B13-5489-42B3-B7CE-66D5E5519182}" dt="2021-02-23T13:55:52.445" v="5784" actId="14100"/>
          <ac:picMkLst>
            <pc:docMk/>
            <pc:sldMk cId="1329600922" sldId="258"/>
            <ac:picMk id="10" creationId="{2C0AE85C-00E2-405E-AB45-517DE551649B}"/>
          </ac:picMkLst>
        </pc:picChg>
        <pc:cxnChg chg="add del">
          <ac:chgData name="Jesús Ariel González Bonilla" userId="40f7a04d89b9548f" providerId="LiveId" clId="{D3267B13-5489-42B3-B7CE-66D5E5519182}" dt="2021-02-23T13:45:49.355" v="5738" actId="26606"/>
          <ac:cxnSpMkLst>
            <pc:docMk/>
            <pc:sldMk cId="1329600922" sldId="258"/>
            <ac:cxnSpMk id="27" creationId="{F11AD06B-AB20-4097-8606-5DA00DBACE88}"/>
          </ac:cxnSpMkLst>
        </pc:cxnChg>
        <pc:cxnChg chg="add del">
          <ac:chgData name="Jesús Ariel González Bonilla" userId="40f7a04d89b9548f" providerId="LiveId" clId="{D3267B13-5489-42B3-B7CE-66D5E5519182}" dt="2021-02-23T13:45:49.355" v="5738" actId="26606"/>
          <ac:cxnSpMkLst>
            <pc:docMk/>
            <pc:sldMk cId="1329600922" sldId="258"/>
            <ac:cxnSpMk id="29" creationId="{EEA38897-7BA3-4408-8083-3235339C4A60}"/>
          </ac:cxnSpMkLst>
        </pc:cxnChg>
        <pc:cxnChg chg="add del">
          <ac:chgData name="Jesús Ariel González Bonilla" userId="40f7a04d89b9548f" providerId="LiveId" clId="{D3267B13-5489-42B3-B7CE-66D5E5519182}" dt="2021-02-23T13:45:49.355" v="5738" actId="26606"/>
          <ac:cxnSpMkLst>
            <pc:docMk/>
            <pc:sldMk cId="1329600922" sldId="258"/>
            <ac:cxnSpMk id="30" creationId="{CA240C79-242E-4918-9F28-B101847D1CC6}"/>
          </ac:cxnSpMkLst>
        </pc:cxnChg>
      </pc:sldChg>
      <pc:sldChg chg="addSp modSp mod">
        <pc:chgData name="Jesús Ariel González Bonilla" userId="40f7a04d89b9548f" providerId="LiveId" clId="{D3267B13-5489-42B3-B7CE-66D5E5519182}" dt="2021-02-23T03:46:17.225" v="3086" actId="1076"/>
        <pc:sldMkLst>
          <pc:docMk/>
          <pc:sldMk cId="3211097071" sldId="260"/>
        </pc:sldMkLst>
        <pc:spChg chg="mod">
          <ac:chgData name="Jesús Ariel González Bonilla" userId="40f7a04d89b9548f" providerId="LiveId" clId="{D3267B13-5489-42B3-B7CE-66D5E5519182}" dt="2021-02-23T03:45:43.134" v="3084" actId="14100"/>
          <ac:spMkLst>
            <pc:docMk/>
            <pc:sldMk cId="3211097071" sldId="260"/>
            <ac:spMk id="2" creationId="{00000000-0000-0000-0000-000000000000}"/>
          </ac:spMkLst>
        </pc:spChg>
        <pc:spChg chg="add mod">
          <ac:chgData name="Jesús Ariel González Bonilla" userId="40f7a04d89b9548f" providerId="LiveId" clId="{D3267B13-5489-42B3-B7CE-66D5E5519182}" dt="2021-02-22T15:13:21.305" v="54" actId="6549"/>
          <ac:spMkLst>
            <pc:docMk/>
            <pc:sldMk cId="3211097071" sldId="260"/>
            <ac:spMk id="3" creationId="{B20D160F-5100-4F79-9CD5-D7EDA75E80FA}"/>
          </ac:spMkLst>
        </pc:spChg>
        <pc:spChg chg="add mod">
          <ac:chgData name="Jesús Ariel González Bonilla" userId="40f7a04d89b9548f" providerId="LiveId" clId="{D3267B13-5489-42B3-B7CE-66D5E5519182}" dt="2021-02-23T03:46:17.225" v="3086" actId="1076"/>
          <ac:spMkLst>
            <pc:docMk/>
            <pc:sldMk cId="3211097071" sldId="260"/>
            <ac:spMk id="4" creationId="{45E88E59-3DC5-4283-B0CD-F6D91704CB9B}"/>
          </ac:spMkLst>
        </pc:spChg>
      </pc:sldChg>
      <pc:sldChg chg="addSp modSp mod">
        <pc:chgData name="Jesús Ariel González Bonilla" userId="40f7a04d89b9548f" providerId="LiveId" clId="{D3267B13-5489-42B3-B7CE-66D5E5519182}" dt="2021-02-24T17:52:20.200" v="12251" actId="6549"/>
        <pc:sldMkLst>
          <pc:docMk/>
          <pc:sldMk cId="3474374108" sldId="261"/>
        </pc:sldMkLst>
        <pc:spChg chg="mod">
          <ac:chgData name="Jesús Ariel González Bonilla" userId="40f7a04d89b9548f" providerId="LiveId" clId="{D3267B13-5489-42B3-B7CE-66D5E5519182}" dt="2021-02-23T16:57:47.935" v="7529" actId="255"/>
          <ac:spMkLst>
            <pc:docMk/>
            <pc:sldMk cId="3474374108" sldId="261"/>
            <ac:spMk id="2" creationId="{00000000-0000-0000-0000-000000000000}"/>
          </ac:spMkLst>
        </pc:spChg>
        <pc:spChg chg="add mod">
          <ac:chgData name="Jesús Ariel González Bonilla" userId="40f7a04d89b9548f" providerId="LiveId" clId="{D3267B13-5489-42B3-B7CE-66D5E5519182}" dt="2021-02-24T17:52:20.200" v="12251" actId="6549"/>
          <ac:spMkLst>
            <pc:docMk/>
            <pc:sldMk cId="3474374108" sldId="261"/>
            <ac:spMk id="3" creationId="{4D2BB5DF-D9F4-4581-B6EB-DBD567FF8295}"/>
          </ac:spMkLst>
        </pc:spChg>
      </pc:sldChg>
      <pc:sldChg chg="addSp delSp modSp mod ord setBg setClrOvrMap">
        <pc:chgData name="Jesús Ariel González Bonilla" userId="40f7a04d89b9548f" providerId="LiveId" clId="{D3267B13-5489-42B3-B7CE-66D5E5519182}" dt="2021-02-23T16:43:52.778" v="7484" actId="14100"/>
        <pc:sldMkLst>
          <pc:docMk/>
          <pc:sldMk cId="2495405225" sldId="262"/>
        </pc:sldMkLst>
        <pc:spChg chg="del mod">
          <ac:chgData name="Jesús Ariel González Bonilla" userId="40f7a04d89b9548f" providerId="LiveId" clId="{D3267B13-5489-42B3-B7CE-66D5E5519182}" dt="2021-02-23T16:39:09.842" v="7421" actId="478"/>
          <ac:spMkLst>
            <pc:docMk/>
            <pc:sldMk cId="2495405225" sldId="262"/>
            <ac:spMk id="3" creationId="{00000000-0000-0000-0000-000000000000}"/>
          </ac:spMkLst>
        </pc:spChg>
        <pc:spChg chg="add mod">
          <ac:chgData name="Jesús Ariel González Bonilla" userId="40f7a04d89b9548f" providerId="LiveId" clId="{D3267B13-5489-42B3-B7CE-66D5E5519182}" dt="2021-02-23T16:42:32.166" v="7475" actId="790"/>
          <ac:spMkLst>
            <pc:docMk/>
            <pc:sldMk cId="2495405225" sldId="262"/>
            <ac:spMk id="4" creationId="{49F63B80-C4FC-4467-8C91-D12CAFF787E3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10" creationId="{362D44EE-C852-4460-B8B5-C4F2BC20510C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12" creationId="{658970D8-8D1D-4B5C-894B-E871CC86543D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14" creationId="{F227E5B6-9132-43CA-B503-37A18562ADF2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16" creationId="{03C2051E-A88D-48E5-BACF-AAED17892722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18" creationId="{7821A508-2985-4905-874A-527429BAABFA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20" creationId="{D2929CB1-0E3C-4B2D-ADC5-0154FB33BA44}"/>
          </ac:spMkLst>
        </pc:spChg>
        <pc:spChg chg="add del">
          <ac:chgData name="Jesús Ariel González Bonilla" userId="40f7a04d89b9548f" providerId="LiveId" clId="{D3267B13-5489-42B3-B7CE-66D5E5519182}" dt="2021-02-23T16:40:00.302" v="7464" actId="26606"/>
          <ac:spMkLst>
            <pc:docMk/>
            <pc:sldMk cId="2495405225" sldId="262"/>
            <ac:spMk id="22" creationId="{5F2F0C84-BE8C-4DC2-A6D3-30349A801D5C}"/>
          </ac:spMkLst>
        </pc:spChg>
        <pc:spChg chg="add del">
          <ac:chgData name="Jesús Ariel González Bonilla" userId="40f7a04d89b9548f" providerId="LiveId" clId="{D3267B13-5489-42B3-B7CE-66D5E5519182}" dt="2021-02-23T16:40:04.100" v="7466" actId="26606"/>
          <ac:spMkLst>
            <pc:docMk/>
            <pc:sldMk cId="2495405225" sldId="262"/>
            <ac:spMk id="24" creationId="{DCF72F19-1473-448C-AA14-0CB8AA374CF0}"/>
          </ac:spMkLst>
        </pc:spChg>
        <pc:spChg chg="add del">
          <ac:chgData name="Jesús Ariel González Bonilla" userId="40f7a04d89b9548f" providerId="LiveId" clId="{D3267B13-5489-42B3-B7CE-66D5E5519182}" dt="2021-02-23T16:40:04.100" v="7466" actId="26606"/>
          <ac:spMkLst>
            <pc:docMk/>
            <pc:sldMk cId="2495405225" sldId="262"/>
            <ac:spMk id="27" creationId="{04357C93-F0CB-4A1C-8F77-4E9063789819}"/>
          </ac:spMkLst>
        </pc:spChg>
        <pc:spChg chg="add del">
          <ac:chgData name="Jesús Ariel González Bonilla" userId="40f7a04d89b9548f" providerId="LiveId" clId="{D3267B13-5489-42B3-B7CE-66D5E5519182}" dt="2021-02-23T16:40:09.193" v="7468" actId="26606"/>
          <ac:spMkLst>
            <pc:docMk/>
            <pc:sldMk cId="2495405225" sldId="262"/>
            <ac:spMk id="29" creationId="{35555856-9970-4BC3-9AA9-6A917F53AFBD}"/>
          </ac:spMkLst>
        </pc:spChg>
        <pc:spChg chg="add del">
          <ac:chgData name="Jesús Ariel González Bonilla" userId="40f7a04d89b9548f" providerId="LiveId" clId="{D3267B13-5489-42B3-B7CE-66D5E5519182}" dt="2021-02-23T16:40:09.193" v="7468" actId="26606"/>
          <ac:spMkLst>
            <pc:docMk/>
            <pc:sldMk cId="2495405225" sldId="262"/>
            <ac:spMk id="31" creationId="{13722DD7-BA73-4776-93A3-94491FEF7260}"/>
          </ac:spMkLst>
        </pc:spChg>
        <pc:spChg chg="add del">
          <ac:chgData name="Jesús Ariel González Bonilla" userId="40f7a04d89b9548f" providerId="LiveId" clId="{D3267B13-5489-42B3-B7CE-66D5E5519182}" dt="2021-02-23T16:40:43.139" v="7472" actId="26606"/>
          <ac:spMkLst>
            <pc:docMk/>
            <pc:sldMk cId="2495405225" sldId="262"/>
            <ac:spMk id="33" creationId="{B9D7E975-9161-4F2D-AC53-69E1912F6B5D}"/>
          </ac:spMkLst>
        </pc:spChg>
        <pc:spChg chg="add del">
          <ac:chgData name="Jesús Ariel González Bonilla" userId="40f7a04d89b9548f" providerId="LiveId" clId="{D3267B13-5489-42B3-B7CE-66D5E5519182}" dt="2021-02-23T16:40:43.139" v="7472" actId="26606"/>
          <ac:spMkLst>
            <pc:docMk/>
            <pc:sldMk cId="2495405225" sldId="262"/>
            <ac:spMk id="34" creationId="{827DC2C4-B485-428A-BF4A-472D2967F47F}"/>
          </ac:spMkLst>
        </pc:spChg>
        <pc:spChg chg="add del">
          <ac:chgData name="Jesús Ariel González Bonilla" userId="40f7a04d89b9548f" providerId="LiveId" clId="{D3267B13-5489-42B3-B7CE-66D5E5519182}" dt="2021-02-23T16:40:43.139" v="7472" actId="26606"/>
          <ac:spMkLst>
            <pc:docMk/>
            <pc:sldMk cId="2495405225" sldId="262"/>
            <ac:spMk id="35" creationId="{463E6235-1649-4B47-9862-4026FC473B6F}"/>
          </ac:spMkLst>
        </pc:spChg>
        <pc:spChg chg="add del">
          <ac:chgData name="Jesús Ariel González Bonilla" userId="40f7a04d89b9548f" providerId="LiveId" clId="{D3267B13-5489-42B3-B7CE-66D5E5519182}" dt="2021-02-23T16:40:43.131" v="7471" actId="26606"/>
          <ac:spMkLst>
            <pc:docMk/>
            <pc:sldMk cId="2495405225" sldId="262"/>
            <ac:spMk id="40" creationId="{6FD9D7E7-DF77-490E-BCAC-DB04B3804C10}"/>
          </ac:spMkLst>
        </pc:spChg>
        <pc:spChg chg="add del">
          <ac:chgData name="Jesús Ariel González Bonilla" userId="40f7a04d89b9548f" providerId="LiveId" clId="{D3267B13-5489-42B3-B7CE-66D5E5519182}" dt="2021-02-23T16:40:43.131" v="7471" actId="26606"/>
          <ac:spMkLst>
            <pc:docMk/>
            <pc:sldMk cId="2495405225" sldId="262"/>
            <ac:spMk id="42" creationId="{D89AF302-1573-4DC3-9F33-A0090D863083}"/>
          </ac:spMkLst>
        </pc:spChg>
        <pc:spChg chg="add del">
          <ac:chgData name="Jesús Ariel González Bonilla" userId="40f7a04d89b9548f" providerId="LiveId" clId="{D3267B13-5489-42B3-B7CE-66D5E5519182}" dt="2021-02-23T16:40:43.131" v="7471" actId="26606"/>
          <ac:spMkLst>
            <pc:docMk/>
            <pc:sldMk cId="2495405225" sldId="262"/>
            <ac:spMk id="44" creationId="{0C082ED4-395D-4CAE-BC6E-E8E3D7AE6F43}"/>
          </ac:spMkLst>
        </pc:spChg>
        <pc:spChg chg="add">
          <ac:chgData name="Jesús Ariel González Bonilla" userId="40f7a04d89b9548f" providerId="LiveId" clId="{D3267B13-5489-42B3-B7CE-66D5E5519182}" dt="2021-02-23T16:40:43.139" v="7472" actId="26606"/>
          <ac:spMkLst>
            <pc:docMk/>
            <pc:sldMk cId="2495405225" sldId="262"/>
            <ac:spMk id="46" creationId="{E49CC64F-7275-4E33-961B-0C5CDC439875}"/>
          </ac:spMkLst>
        </pc:spChg>
        <pc:grpChg chg="add del">
          <ac:chgData name="Jesús Ariel González Bonilla" userId="40f7a04d89b9548f" providerId="LiveId" clId="{D3267B13-5489-42B3-B7CE-66D5E5519182}" dt="2021-02-23T16:40:04.100" v="7466" actId="26606"/>
          <ac:grpSpMkLst>
            <pc:docMk/>
            <pc:sldMk cId="2495405225" sldId="262"/>
            <ac:grpSpMk id="25" creationId="{3AF6A671-C637-4547-85F4-51B6D1881399}"/>
          </ac:grpSpMkLst>
        </pc:grpChg>
        <pc:graphicFrameChg chg="add del mod modGraphic">
          <ac:chgData name="Jesús Ariel González Bonilla" userId="40f7a04d89b9548f" providerId="LiveId" clId="{D3267B13-5489-42B3-B7CE-66D5E5519182}" dt="2021-02-23T16:39:06.759" v="7420" actId="478"/>
          <ac:graphicFrameMkLst>
            <pc:docMk/>
            <pc:sldMk cId="2495405225" sldId="262"/>
            <ac:graphicFrameMk id="2" creationId="{182DB674-8CB9-44C7-9F16-A2B75AD8BAAF}"/>
          </ac:graphicFrameMkLst>
        </pc:graphicFrameChg>
        <pc:picChg chg="add del mod">
          <ac:chgData name="Jesús Ariel González Bonilla" userId="40f7a04d89b9548f" providerId="LiveId" clId="{D3267B13-5489-42B3-B7CE-66D5E5519182}" dt="2021-02-23T16:43:28.739" v="7479" actId="478"/>
          <ac:picMkLst>
            <pc:docMk/>
            <pc:sldMk cId="2495405225" sldId="262"/>
            <ac:picMk id="5" creationId="{3C7398AC-31BD-4446-AE5E-4C870426494A}"/>
          </ac:picMkLst>
        </pc:picChg>
        <pc:picChg chg="add mod">
          <ac:chgData name="Jesús Ariel González Bonilla" userId="40f7a04d89b9548f" providerId="LiveId" clId="{D3267B13-5489-42B3-B7CE-66D5E5519182}" dt="2021-02-23T16:42:57.401" v="7476"/>
          <ac:picMkLst>
            <pc:docMk/>
            <pc:sldMk cId="2495405225" sldId="262"/>
            <ac:picMk id="28" creationId="{46CD0007-4B99-4C57-8268-3802A310C336}"/>
          </ac:picMkLst>
        </pc:picChg>
        <pc:picChg chg="add del">
          <ac:chgData name="Jesús Ariel González Bonilla" userId="40f7a04d89b9548f" providerId="LiveId" clId="{D3267B13-5489-42B3-B7CE-66D5E5519182}" dt="2021-02-23T16:40:09.193" v="7468" actId="26606"/>
          <ac:picMkLst>
            <pc:docMk/>
            <pc:sldMk cId="2495405225" sldId="262"/>
            <ac:picMk id="30" creationId="{7F487851-BFAF-46D8-A1ED-50CAD6E46F59}"/>
          </ac:picMkLst>
        </pc:picChg>
        <pc:picChg chg="add mod">
          <ac:chgData name="Jesús Ariel González Bonilla" userId="40f7a04d89b9548f" providerId="LiveId" clId="{D3267B13-5489-42B3-B7CE-66D5E5519182}" dt="2021-02-23T16:43:52.778" v="7484" actId="14100"/>
          <ac:picMkLst>
            <pc:docMk/>
            <pc:sldMk cId="2495405225" sldId="262"/>
            <ac:picMk id="32" creationId="{758101F0-75E2-4B5F-AB21-802433072730}"/>
          </ac:picMkLst>
        </pc:picChg>
      </pc:sldChg>
      <pc:sldChg chg="addSp delSp modSp add mod">
        <pc:chgData name="Jesús Ariel González Bonilla" userId="40f7a04d89b9548f" providerId="LiveId" clId="{D3267B13-5489-42B3-B7CE-66D5E5519182}" dt="2021-02-24T17:29:49.735" v="12243" actId="478"/>
        <pc:sldMkLst>
          <pc:docMk/>
          <pc:sldMk cId="2524215970" sldId="263"/>
        </pc:sldMkLst>
        <pc:spChg chg="del mod">
          <ac:chgData name="Jesús Ariel González Bonilla" userId="40f7a04d89b9548f" providerId="LiveId" clId="{D3267B13-5489-42B3-B7CE-66D5E5519182}" dt="2021-02-24T17:29:49.735" v="12243" actId="478"/>
          <ac:spMkLst>
            <pc:docMk/>
            <pc:sldMk cId="2524215970" sldId="263"/>
            <ac:spMk id="2" creationId="{00000000-0000-0000-0000-000000000000}"/>
          </ac:spMkLst>
        </pc:spChg>
        <pc:spChg chg="del mod">
          <ac:chgData name="Jesús Ariel González Bonilla" userId="40f7a04d89b9548f" providerId="LiveId" clId="{D3267B13-5489-42B3-B7CE-66D5E5519182}" dt="2021-02-22T22:07:58.627" v="1289" actId="478"/>
          <ac:spMkLst>
            <pc:docMk/>
            <pc:sldMk cId="2524215970" sldId="263"/>
            <ac:spMk id="9" creationId="{B0D4032A-D45C-48D9-AA88-079F07D3D3B3}"/>
          </ac:spMkLst>
        </pc:spChg>
        <pc:graphicFrameChg chg="add mod ord modGraphic">
          <ac:chgData name="Jesús Ariel González Bonilla" userId="40f7a04d89b9548f" providerId="LiveId" clId="{D3267B13-5489-42B3-B7CE-66D5E5519182}" dt="2021-02-22T22:08:16.619" v="1294" actId="1076"/>
          <ac:graphicFrameMkLst>
            <pc:docMk/>
            <pc:sldMk cId="2524215970" sldId="263"/>
            <ac:graphicFrameMk id="4" creationId="{4F81D2FF-F2F6-40A3-927F-6B2C4B4C9024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3T04:10:56.919" v="3707" actId="13822"/>
          <ac:graphicFrameMkLst>
            <pc:docMk/>
            <pc:sldMk cId="2524215970" sldId="263"/>
            <ac:graphicFrameMk id="5" creationId="{666A1BCD-475B-4D9E-A349-51676D18F470}"/>
          </ac:graphicFrameMkLst>
        </pc:graphicFrameChg>
        <pc:picChg chg="del">
          <ac:chgData name="Jesús Ariel González Bonilla" userId="40f7a04d89b9548f" providerId="LiveId" clId="{D3267B13-5489-42B3-B7CE-66D5E5519182}" dt="2021-02-22T22:00:13.502" v="1258" actId="478"/>
          <ac:picMkLst>
            <pc:docMk/>
            <pc:sldMk cId="2524215970" sldId="263"/>
            <ac:picMk id="3" creationId="{F7C7A1A6-B85D-4885-BBA2-20A6550AE2A4}"/>
          </ac:picMkLst>
        </pc:picChg>
      </pc:sldChg>
      <pc:sldChg chg="add del setBg">
        <pc:chgData name="Jesús Ariel González Bonilla" userId="40f7a04d89b9548f" providerId="LiveId" clId="{D3267B13-5489-42B3-B7CE-66D5E5519182}" dt="2021-02-22T22:16:27.903" v="1323" actId="47"/>
        <pc:sldMkLst>
          <pc:docMk/>
          <pc:sldMk cId="2616817357" sldId="264"/>
        </pc:sldMkLst>
      </pc:sldChg>
      <pc:sldChg chg="add del">
        <pc:chgData name="Jesús Ariel González Bonilla" userId="40f7a04d89b9548f" providerId="LiveId" clId="{D3267B13-5489-42B3-B7CE-66D5E5519182}" dt="2021-02-22T22:16:35.190" v="1325" actId="47"/>
        <pc:sldMkLst>
          <pc:docMk/>
          <pc:sldMk cId="2671970141" sldId="264"/>
        </pc:sldMkLst>
      </pc:sldChg>
      <pc:sldChg chg="addSp delSp modSp add del mod ord">
        <pc:chgData name="Jesús Ariel González Bonilla" userId="40f7a04d89b9548f" providerId="LiveId" clId="{D3267B13-5489-42B3-B7CE-66D5E5519182}" dt="2021-02-23T05:09:14.805" v="5314" actId="47"/>
        <pc:sldMkLst>
          <pc:docMk/>
          <pc:sldMk cId="3053673615" sldId="264"/>
        </pc:sldMkLst>
        <pc:spChg chg="mod">
          <ac:chgData name="Jesús Ariel González Bonilla" userId="40f7a04d89b9548f" providerId="LiveId" clId="{D3267B13-5489-42B3-B7CE-66D5E5519182}" dt="2021-02-23T04:13:08.159" v="3713" actId="14100"/>
          <ac:spMkLst>
            <pc:docMk/>
            <pc:sldMk cId="3053673615" sldId="264"/>
            <ac:spMk id="3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2T22:34:02.533" v="1689"/>
          <ac:spMkLst>
            <pc:docMk/>
            <pc:sldMk cId="3053673615" sldId="264"/>
            <ac:spMk id="4" creationId="{5C11045E-13E6-4A5E-B63B-FA1389E9AB76}"/>
          </ac:spMkLst>
        </pc:spChg>
        <pc:spChg chg="add del mod">
          <ac:chgData name="Jesús Ariel González Bonilla" userId="40f7a04d89b9548f" providerId="LiveId" clId="{D3267B13-5489-42B3-B7CE-66D5E5519182}" dt="2021-02-22T22:34:02.533" v="1689"/>
          <ac:spMkLst>
            <pc:docMk/>
            <pc:sldMk cId="3053673615" sldId="264"/>
            <ac:spMk id="6" creationId="{BDEA4450-5720-4EC8-8700-2CA6A7AC661B}"/>
          </ac:spMkLst>
        </pc:spChg>
        <pc:spChg chg="add del mod">
          <ac:chgData name="Jesús Ariel González Bonilla" userId="40f7a04d89b9548f" providerId="LiveId" clId="{D3267B13-5489-42B3-B7CE-66D5E5519182}" dt="2021-02-22T22:34:02.533" v="1689"/>
          <ac:spMkLst>
            <pc:docMk/>
            <pc:sldMk cId="3053673615" sldId="264"/>
            <ac:spMk id="9" creationId="{9FBA513D-EA74-48F3-8739-4BCD74F74B06}"/>
          </ac:spMkLst>
        </pc:spChg>
        <pc:spChg chg="add mod">
          <ac:chgData name="Jesús Ariel González Bonilla" userId="40f7a04d89b9548f" providerId="LiveId" clId="{D3267B13-5489-42B3-B7CE-66D5E5519182}" dt="2021-02-22T22:36:24.561" v="1710" actId="1076"/>
          <ac:spMkLst>
            <pc:docMk/>
            <pc:sldMk cId="3053673615" sldId="264"/>
            <ac:spMk id="11" creationId="{AF0E26DC-CF30-4BF6-B118-6A2ED5164519}"/>
          </ac:spMkLst>
        </pc:spChg>
        <pc:spChg chg="add mod">
          <ac:chgData name="Jesús Ariel González Bonilla" userId="40f7a04d89b9548f" providerId="LiveId" clId="{D3267B13-5489-42B3-B7CE-66D5E5519182}" dt="2021-02-22T22:36:16.027" v="1709" actId="1076"/>
          <ac:spMkLst>
            <pc:docMk/>
            <pc:sldMk cId="3053673615" sldId="264"/>
            <ac:spMk id="13" creationId="{31B93F93-6B32-401A-A800-E09A4DBA50A8}"/>
          </ac:spMkLst>
        </pc:spChg>
        <pc:spChg chg="add mod">
          <ac:chgData name="Jesús Ariel González Bonilla" userId="40f7a04d89b9548f" providerId="LiveId" clId="{D3267B13-5489-42B3-B7CE-66D5E5519182}" dt="2021-02-22T22:34:52.568" v="1700" actId="113"/>
          <ac:spMkLst>
            <pc:docMk/>
            <pc:sldMk cId="3053673615" sldId="264"/>
            <ac:spMk id="16" creationId="{F7096C79-70D0-441F-95D5-EEB73DA20A0E}"/>
          </ac:spMkLst>
        </pc:spChg>
        <pc:graphicFrameChg chg="del">
          <ac:chgData name="Jesús Ariel González Bonilla" userId="40f7a04d89b9548f" providerId="LiveId" clId="{D3267B13-5489-42B3-B7CE-66D5E5519182}" dt="2021-02-22T22:22:55.808" v="1420" actId="21"/>
          <ac:graphicFrameMkLst>
            <pc:docMk/>
            <pc:sldMk cId="3053673615" sldId="264"/>
            <ac:graphicFrameMk id="2" creationId="{182DB674-8CB9-44C7-9F16-A2B75AD8BAAF}"/>
          </ac:graphicFrameMkLst>
        </pc:graphicFrameChg>
        <pc:graphicFrameChg chg="add mod">
          <ac:chgData name="Jesús Ariel González Bonilla" userId="40f7a04d89b9548f" providerId="LiveId" clId="{D3267B13-5489-42B3-B7CE-66D5E5519182}" dt="2021-02-22T22:35:37.543" v="1705" actId="20577"/>
          <ac:graphicFrameMkLst>
            <pc:docMk/>
            <pc:sldMk cId="3053673615" sldId="264"/>
            <ac:graphicFrameMk id="10" creationId="{35A9701B-FCBE-4CFE-9186-D928839E9717}"/>
          </ac:graphicFrameMkLst>
        </pc:graphicFrameChg>
        <pc:picChg chg="add del mod">
          <ac:chgData name="Jesús Ariel González Bonilla" userId="40f7a04d89b9548f" providerId="LiveId" clId="{D3267B13-5489-42B3-B7CE-66D5E5519182}" dt="2021-02-22T22:34:02.533" v="1689"/>
          <ac:picMkLst>
            <pc:docMk/>
            <pc:sldMk cId="3053673615" sldId="264"/>
            <ac:picMk id="5" creationId="{45856456-91BC-4269-8D24-036BEF05D766}"/>
          </ac:picMkLst>
        </pc:picChg>
        <pc:picChg chg="add del mod">
          <ac:chgData name="Jesús Ariel González Bonilla" userId="40f7a04d89b9548f" providerId="LiveId" clId="{D3267B13-5489-42B3-B7CE-66D5E5519182}" dt="2021-02-22T22:34:02.533" v="1689"/>
          <ac:picMkLst>
            <pc:docMk/>
            <pc:sldMk cId="3053673615" sldId="264"/>
            <ac:picMk id="8" creationId="{EAD0947B-6139-41BD-B80F-D2064CCF9483}"/>
          </ac:picMkLst>
        </pc:picChg>
        <pc:picChg chg="add mod">
          <ac:chgData name="Jesús Ariel González Bonilla" userId="40f7a04d89b9548f" providerId="LiveId" clId="{D3267B13-5489-42B3-B7CE-66D5E5519182}" dt="2021-02-22T22:36:06.782" v="1706" actId="1076"/>
          <ac:picMkLst>
            <pc:docMk/>
            <pc:sldMk cId="3053673615" sldId="264"/>
            <ac:picMk id="12" creationId="{5E9510BF-9F78-49F3-A270-D7B7105D8F0A}"/>
          </ac:picMkLst>
        </pc:picChg>
        <pc:picChg chg="add mod">
          <ac:chgData name="Jesús Ariel González Bonilla" userId="40f7a04d89b9548f" providerId="LiveId" clId="{D3267B13-5489-42B3-B7CE-66D5E5519182}" dt="2021-02-22T22:34:12.343" v="1692" actId="1076"/>
          <ac:picMkLst>
            <pc:docMk/>
            <pc:sldMk cId="3053673615" sldId="264"/>
            <ac:picMk id="15" creationId="{6C606917-A2AE-4763-9062-DB3A612619D5}"/>
          </ac:picMkLst>
        </pc:picChg>
        <pc:cxnChg chg="add del mod">
          <ac:chgData name="Jesús Ariel González Bonilla" userId="40f7a04d89b9548f" providerId="LiveId" clId="{D3267B13-5489-42B3-B7CE-66D5E5519182}" dt="2021-02-22T22:34:02.533" v="1689"/>
          <ac:cxnSpMkLst>
            <pc:docMk/>
            <pc:sldMk cId="3053673615" sldId="264"/>
            <ac:cxnSpMk id="7" creationId="{2B1EC05B-C089-4805-826E-BDD17E58EBE4}"/>
          </ac:cxnSpMkLst>
        </pc:cxnChg>
        <pc:cxnChg chg="add mod">
          <ac:chgData name="Jesús Ariel González Bonilla" userId="40f7a04d89b9548f" providerId="LiveId" clId="{D3267B13-5489-42B3-B7CE-66D5E5519182}" dt="2021-02-22T22:34:12.343" v="1692" actId="1076"/>
          <ac:cxnSpMkLst>
            <pc:docMk/>
            <pc:sldMk cId="3053673615" sldId="264"/>
            <ac:cxnSpMk id="14" creationId="{82B94DC9-D36F-47F4-B06F-9EC4D52CF1D6}"/>
          </ac:cxnSpMkLst>
        </pc:cxnChg>
      </pc:sldChg>
      <pc:sldChg chg="add del">
        <pc:chgData name="Jesús Ariel González Bonilla" userId="40f7a04d89b9548f" providerId="LiveId" clId="{D3267B13-5489-42B3-B7CE-66D5E5519182}" dt="2021-02-22T22:21:01.741" v="1378" actId="47"/>
        <pc:sldMkLst>
          <pc:docMk/>
          <pc:sldMk cId="4025792935" sldId="264"/>
        </pc:sldMkLst>
      </pc:sldChg>
      <pc:sldChg chg="add del">
        <pc:chgData name="Jesús Ariel González Bonilla" userId="40f7a04d89b9548f" providerId="LiveId" clId="{D3267B13-5489-42B3-B7CE-66D5E5519182}" dt="2021-02-22T22:16:43.682" v="1327" actId="47"/>
        <pc:sldMkLst>
          <pc:docMk/>
          <pc:sldMk cId="4075442133" sldId="264"/>
        </pc:sldMkLst>
      </pc:sldChg>
      <pc:sldChg chg="addSp delSp modSp add mod ord">
        <pc:chgData name="Jesús Ariel González Bonilla" userId="40f7a04d89b9548f" providerId="LiveId" clId="{D3267B13-5489-42B3-B7CE-66D5E5519182}" dt="2021-02-24T05:57:47.699" v="12230" actId="313"/>
        <pc:sldMkLst>
          <pc:docMk/>
          <pc:sldMk cId="2010572302" sldId="265"/>
        </pc:sldMkLst>
        <pc:spChg chg="mod">
          <ac:chgData name="Jesús Ariel González Bonilla" userId="40f7a04d89b9548f" providerId="LiveId" clId="{D3267B13-5489-42B3-B7CE-66D5E5519182}" dt="2021-02-24T05:57:47.699" v="12230" actId="313"/>
          <ac:spMkLst>
            <pc:docMk/>
            <pc:sldMk cId="2010572302" sldId="265"/>
            <ac:spMk id="2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2T22:48:45.578" v="1758" actId="478"/>
          <ac:spMkLst>
            <pc:docMk/>
            <pc:sldMk cId="2010572302" sldId="265"/>
            <ac:spMk id="3" creationId="{593B8252-D590-475E-84FF-588433FA907F}"/>
          </ac:spMkLst>
        </pc:spChg>
        <pc:graphicFrameChg chg="del">
          <ac:chgData name="Jesús Ariel González Bonilla" userId="40f7a04d89b9548f" providerId="LiveId" clId="{D3267B13-5489-42B3-B7CE-66D5E5519182}" dt="2021-02-22T22:41:42.124" v="1741" actId="21"/>
          <ac:graphicFrameMkLst>
            <pc:docMk/>
            <pc:sldMk cId="2010572302" sldId="265"/>
            <ac:graphicFrameMk id="4" creationId="{4F81D2FF-F2F6-40A3-927F-6B2C4B4C9024}"/>
          </ac:graphicFrameMkLst>
        </pc:graphicFrameChg>
        <pc:graphicFrameChg chg="del mod">
          <ac:chgData name="Jesús Ariel González Bonilla" userId="40f7a04d89b9548f" providerId="LiveId" clId="{D3267B13-5489-42B3-B7CE-66D5E5519182}" dt="2021-02-22T22:41:40.086" v="1740" actId="21"/>
          <ac:graphicFrameMkLst>
            <pc:docMk/>
            <pc:sldMk cId="2010572302" sldId="265"/>
            <ac:graphicFrameMk id="5" creationId="{666A1BCD-475B-4D9E-A349-51676D18F470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2T22:48:42.674" v="1757" actId="1032"/>
          <ac:graphicFrameMkLst>
            <pc:docMk/>
            <pc:sldMk cId="2010572302" sldId="265"/>
            <ac:graphicFrameMk id="6" creationId="{D75DA3D6-CDFA-48BC-A8D9-B7D8ADB847C3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2T22:55:43.802" v="1778" actId="21"/>
          <ac:graphicFrameMkLst>
            <pc:docMk/>
            <pc:sldMk cId="2010572302" sldId="265"/>
            <ac:graphicFrameMk id="7" creationId="{5701607C-A92A-437D-8A18-1A18B9B384CD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2T23:01:01.752" v="1783" actId="21"/>
          <ac:graphicFrameMkLst>
            <pc:docMk/>
            <pc:sldMk cId="2010572302" sldId="265"/>
            <ac:graphicFrameMk id="8" creationId="{98560043-25B4-4225-852D-18753FE5DBA9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4T05:57:12.708" v="12190" actId="478"/>
          <ac:graphicFrameMkLst>
            <pc:docMk/>
            <pc:sldMk cId="2010572302" sldId="265"/>
            <ac:graphicFrameMk id="9" creationId="{AE7A3217-D8AE-4529-A9BE-3F28995272DA}"/>
          </ac:graphicFrameMkLst>
        </pc:graphicFrameChg>
      </pc:sldChg>
      <pc:sldChg chg="add del">
        <pc:chgData name="Jesús Ariel González Bonilla" userId="40f7a04d89b9548f" providerId="LiveId" clId="{D3267B13-5489-42B3-B7CE-66D5E5519182}" dt="2021-02-22T22:21:00.805" v="1377" actId="47"/>
        <pc:sldMkLst>
          <pc:docMk/>
          <pc:sldMk cId="3733489197" sldId="265"/>
        </pc:sldMkLst>
      </pc:sldChg>
      <pc:sldChg chg="addSp delSp modSp add mod ord">
        <pc:chgData name="Jesús Ariel González Bonilla" userId="40f7a04d89b9548f" providerId="LiveId" clId="{D3267B13-5489-42B3-B7CE-66D5E5519182}" dt="2021-02-24T18:02:26.468" v="12454" actId="20577"/>
        <pc:sldMkLst>
          <pc:docMk/>
          <pc:sldMk cId="500433423" sldId="266"/>
        </pc:sldMkLst>
        <pc:spChg chg="mod">
          <ac:chgData name="Jesús Ariel González Bonilla" userId="40f7a04d89b9548f" providerId="LiveId" clId="{D3267B13-5489-42B3-B7CE-66D5E5519182}" dt="2021-02-24T18:00:06.550" v="12401" actId="6549"/>
          <ac:spMkLst>
            <pc:docMk/>
            <pc:sldMk cId="500433423" sldId="266"/>
            <ac:spMk id="3" creationId="{00000000-0000-0000-0000-000000000000}"/>
          </ac:spMkLst>
        </pc:spChg>
        <pc:spChg chg="add mod">
          <ac:chgData name="Jesús Ariel González Bonilla" userId="40f7a04d89b9548f" providerId="LiveId" clId="{D3267B13-5489-42B3-B7CE-66D5E5519182}" dt="2021-02-23T04:18:41.869" v="3834"/>
          <ac:spMkLst>
            <pc:docMk/>
            <pc:sldMk cId="500433423" sldId="266"/>
            <ac:spMk id="5" creationId="{F0558D66-A6E5-44DE-A594-9910C3BE41F2}"/>
          </ac:spMkLst>
        </pc:spChg>
        <pc:spChg chg="add mod">
          <ac:chgData name="Jesús Ariel González Bonilla" userId="40f7a04d89b9548f" providerId="LiveId" clId="{D3267B13-5489-42B3-B7CE-66D5E5519182}" dt="2021-02-23T04:18:41.869" v="3834"/>
          <ac:spMkLst>
            <pc:docMk/>
            <pc:sldMk cId="500433423" sldId="266"/>
            <ac:spMk id="6" creationId="{637B7DF8-65EC-4172-9598-4961D8640B9C}"/>
          </ac:spMkLst>
        </pc:spChg>
        <pc:grpChg chg="add mod">
          <ac:chgData name="Jesús Ariel González Bonilla" userId="40f7a04d89b9548f" providerId="LiveId" clId="{D3267B13-5489-42B3-B7CE-66D5E5519182}" dt="2021-02-23T04:18:41.869" v="3834"/>
          <ac:grpSpMkLst>
            <pc:docMk/>
            <pc:sldMk cId="500433423" sldId="266"/>
            <ac:grpSpMk id="4" creationId="{0DC23541-AFA6-470F-AA36-042B883EB578}"/>
          </ac:grpSpMkLst>
        </pc:grpChg>
        <pc:graphicFrameChg chg="del mod">
          <ac:chgData name="Jesús Ariel González Bonilla" userId="40f7a04d89b9548f" providerId="LiveId" clId="{D3267B13-5489-42B3-B7CE-66D5E5519182}" dt="2021-02-23T00:00:53.795" v="2945" actId="478"/>
          <ac:graphicFrameMkLst>
            <pc:docMk/>
            <pc:sldMk cId="500433423" sldId="266"/>
            <ac:graphicFrameMk id="2" creationId="{182DB674-8CB9-44C7-9F16-A2B75AD8BAAF}"/>
          </ac:graphicFrameMkLst>
        </pc:graphicFrameChg>
        <pc:graphicFrameChg chg="add mod">
          <ac:chgData name="Jesús Ariel González Bonilla" userId="40f7a04d89b9548f" providerId="LiveId" clId="{D3267B13-5489-42B3-B7CE-66D5E5519182}" dt="2021-02-24T18:02:26.468" v="12454" actId="20577"/>
          <ac:graphicFrameMkLst>
            <pc:docMk/>
            <pc:sldMk cId="500433423" sldId="266"/>
            <ac:graphicFrameMk id="7" creationId="{2E95254E-39A8-40E4-B1E9-1881637426DE}"/>
          </ac:graphicFrameMkLst>
        </pc:graphicFrameChg>
      </pc:sldChg>
      <pc:sldChg chg="add del setBg">
        <pc:chgData name="Jesús Ariel González Bonilla" userId="40f7a04d89b9548f" providerId="LiveId" clId="{D3267B13-5489-42B3-B7CE-66D5E5519182}" dt="2021-02-22T22:45:42.688" v="1751"/>
        <pc:sldMkLst>
          <pc:docMk/>
          <pc:sldMk cId="4114492336" sldId="266"/>
        </pc:sldMkLst>
      </pc:sldChg>
      <pc:sldChg chg="addSp delSp modSp add mod ord">
        <pc:chgData name="Jesús Ariel González Bonilla" userId="40f7a04d89b9548f" providerId="LiveId" clId="{D3267B13-5489-42B3-B7CE-66D5E5519182}" dt="2021-02-25T03:21:01.387" v="13082" actId="20577"/>
        <pc:sldMkLst>
          <pc:docMk/>
          <pc:sldMk cId="4071887144" sldId="267"/>
        </pc:sldMkLst>
        <pc:spChg chg="mod">
          <ac:chgData name="Jesús Ariel González Bonilla" userId="40f7a04d89b9548f" providerId="LiveId" clId="{D3267B13-5489-42B3-B7CE-66D5E5519182}" dt="2021-02-23T04:26:04.659" v="4097" actId="20577"/>
          <ac:spMkLst>
            <pc:docMk/>
            <pc:sldMk cId="4071887144" sldId="267"/>
            <ac:spMk id="2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3T23:54:55.699" v="8884" actId="478"/>
          <ac:spMkLst>
            <pc:docMk/>
            <pc:sldMk cId="4071887144" sldId="267"/>
            <ac:spMk id="3" creationId="{D2AA6937-8E73-49A4-AEDB-89655F9A0D48}"/>
          </ac:spMkLst>
        </pc:spChg>
        <pc:spChg chg="add del">
          <ac:chgData name="Jesús Ariel González Bonilla" userId="40f7a04d89b9548f" providerId="LiveId" clId="{D3267B13-5489-42B3-B7CE-66D5E5519182}" dt="2021-02-23T04:26:08.980" v="4100" actId="22"/>
          <ac:spMkLst>
            <pc:docMk/>
            <pc:sldMk cId="4071887144" sldId="267"/>
            <ac:spMk id="4" creationId="{3CEBF6EC-4623-473B-9A10-1BA9783E0C10}"/>
          </ac:spMkLst>
        </pc:spChg>
        <pc:spChg chg="add mod">
          <ac:chgData name="Jesús Ariel González Bonilla" userId="40f7a04d89b9548f" providerId="LiveId" clId="{D3267B13-5489-42B3-B7CE-66D5E5519182}" dt="2021-02-24T03:06:35.024" v="8899"/>
          <ac:spMkLst>
            <pc:docMk/>
            <pc:sldMk cId="4071887144" sldId="267"/>
            <ac:spMk id="6" creationId="{C9930D4F-D15E-4CA7-BA52-18F716AEB4AC}"/>
          </ac:spMkLst>
        </pc:spChg>
        <pc:spChg chg="add mod">
          <ac:chgData name="Jesús Ariel González Bonilla" userId="40f7a04d89b9548f" providerId="LiveId" clId="{D3267B13-5489-42B3-B7CE-66D5E5519182}" dt="2021-02-24T03:06:35.024" v="8899"/>
          <ac:spMkLst>
            <pc:docMk/>
            <pc:sldMk cId="4071887144" sldId="267"/>
            <ac:spMk id="7" creationId="{1763B476-8DDC-494C-BFF0-2BF0E8DC42E3}"/>
          </ac:spMkLst>
        </pc:spChg>
        <pc:grpChg chg="add mod">
          <ac:chgData name="Jesús Ariel González Bonilla" userId="40f7a04d89b9548f" providerId="LiveId" clId="{D3267B13-5489-42B3-B7CE-66D5E5519182}" dt="2021-02-24T03:06:35.024" v="8899"/>
          <ac:grpSpMkLst>
            <pc:docMk/>
            <pc:sldMk cId="4071887144" sldId="267"/>
            <ac:grpSpMk id="4" creationId="{3233ECED-D15B-45D7-92C9-323595A83D6F}"/>
          </ac:grpSpMkLst>
        </pc:grpChg>
        <pc:graphicFrameChg chg="del">
          <ac:chgData name="Jesús Ariel González Bonilla" userId="40f7a04d89b9548f" providerId="LiveId" clId="{D3267B13-5489-42B3-B7CE-66D5E5519182}" dt="2021-02-23T00:02:35.420" v="2964" actId="478"/>
          <ac:graphicFrameMkLst>
            <pc:docMk/>
            <pc:sldMk cId="4071887144" sldId="267"/>
            <ac:graphicFrameMk id="4" creationId="{4F81D2FF-F2F6-40A3-927F-6B2C4B4C9024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3T23:55:26.538" v="8888" actId="1032"/>
          <ac:graphicFrameMkLst>
            <pc:docMk/>
            <pc:sldMk cId="4071887144" sldId="267"/>
            <ac:graphicFrameMk id="4" creationId="{9A70D0F3-0F59-44C1-A89B-43CFECB02E79}"/>
          </ac:graphicFrameMkLst>
        </pc:graphicFrameChg>
        <pc:graphicFrameChg chg="del mod">
          <ac:chgData name="Jesús Ariel González Bonilla" userId="40f7a04d89b9548f" providerId="LiveId" clId="{D3267B13-5489-42B3-B7CE-66D5E5519182}" dt="2021-02-23T00:02:33.846" v="2963" actId="21"/>
          <ac:graphicFrameMkLst>
            <pc:docMk/>
            <pc:sldMk cId="4071887144" sldId="267"/>
            <ac:graphicFrameMk id="5" creationId="{666A1BCD-475B-4D9E-A349-51676D18F470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3T04:32:27.774" v="4166" actId="21"/>
          <ac:graphicFrameMkLst>
            <pc:docMk/>
            <pc:sldMk cId="4071887144" sldId="267"/>
            <ac:graphicFrameMk id="5" creationId="{6A10D4F7-0ABA-41CB-933E-B0FC96CA11F9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5T03:21:01.387" v="13082" actId="20577"/>
          <ac:graphicFrameMkLst>
            <pc:docMk/>
            <pc:sldMk cId="4071887144" sldId="267"/>
            <ac:graphicFrameMk id="5" creationId="{73062218-9F2B-4567-AE03-3A2D6FAFBFB7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3T23:54:52.733" v="8883" actId="478"/>
          <ac:graphicFrameMkLst>
            <pc:docMk/>
            <pc:sldMk cId="4071887144" sldId="267"/>
            <ac:graphicFrameMk id="6" creationId="{1634632C-1D45-4BC9-9568-1DD17B96A7FD}"/>
          </ac:graphicFrameMkLst>
        </pc:graphicFrameChg>
      </pc:sldChg>
      <pc:sldChg chg="addSp delSp modSp add mod ord">
        <pc:chgData name="Jesús Ariel González Bonilla" userId="40f7a04d89b9548f" providerId="LiveId" clId="{D3267B13-5489-42B3-B7CE-66D5E5519182}" dt="2021-02-25T02:51:52.238" v="13030"/>
        <pc:sldMkLst>
          <pc:docMk/>
          <pc:sldMk cId="1777626170" sldId="268"/>
        </pc:sldMkLst>
        <pc:spChg chg="mod">
          <ac:chgData name="Jesús Ariel González Bonilla" userId="40f7a04d89b9548f" providerId="LiveId" clId="{D3267B13-5489-42B3-B7CE-66D5E5519182}" dt="2021-02-24T03:24:55.951" v="8955" actId="20577"/>
          <ac:spMkLst>
            <pc:docMk/>
            <pc:sldMk cId="1777626170" sldId="268"/>
            <ac:spMk id="3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3T12:37:59.144" v="5654" actId="478"/>
          <ac:spMkLst>
            <pc:docMk/>
            <pc:sldMk cId="1777626170" sldId="268"/>
            <ac:spMk id="4" creationId="{8338AE9F-07A1-49C2-9DAB-D36DE09A47BC}"/>
          </ac:spMkLst>
        </pc:spChg>
        <pc:spChg chg="add mod">
          <ac:chgData name="Jesús Ariel González Bonilla" userId="40f7a04d89b9548f" providerId="LiveId" clId="{D3267B13-5489-42B3-B7CE-66D5E5519182}" dt="2021-02-25T02:33:48.121" v="12944"/>
          <ac:spMkLst>
            <pc:docMk/>
            <pc:sldMk cId="1777626170" sldId="268"/>
            <ac:spMk id="7" creationId="{F6BFB2E4-3CF1-44B6-B1C2-AE01E73E4E7C}"/>
          </ac:spMkLst>
        </pc:spChg>
        <pc:spChg chg="add mod">
          <ac:chgData name="Jesús Ariel González Bonilla" userId="40f7a04d89b9548f" providerId="LiveId" clId="{D3267B13-5489-42B3-B7CE-66D5E5519182}" dt="2021-02-25T02:34:14.105" v="12951" actId="255"/>
          <ac:spMkLst>
            <pc:docMk/>
            <pc:sldMk cId="1777626170" sldId="268"/>
            <ac:spMk id="8" creationId="{76918D22-3D70-4915-B8CB-B728F86E698D}"/>
          </ac:spMkLst>
        </pc:spChg>
        <pc:grpChg chg="add del mod">
          <ac:chgData name="Jesús Ariel González Bonilla" userId="40f7a04d89b9548f" providerId="LiveId" clId="{D3267B13-5489-42B3-B7CE-66D5E5519182}" dt="2021-02-25T02:34:37.910" v="12953" actId="478"/>
          <ac:grpSpMkLst>
            <pc:docMk/>
            <pc:sldMk cId="1777626170" sldId="268"/>
            <ac:grpSpMk id="6" creationId="{156DC81D-C4A2-4C71-A42B-D7EC8DBFF725}"/>
          </ac:grpSpMkLst>
        </pc:grpChg>
        <pc:graphicFrameChg chg="add del modGraphic">
          <ac:chgData name="Jesús Ariel González Bonilla" userId="40f7a04d89b9548f" providerId="LiveId" clId="{D3267B13-5489-42B3-B7CE-66D5E5519182}" dt="2021-02-23T04:47:16.160" v="4636" actId="21"/>
          <ac:graphicFrameMkLst>
            <pc:docMk/>
            <pc:sldMk cId="1777626170" sldId="268"/>
            <ac:graphicFrameMk id="2" creationId="{0BF9CA28-59C9-4E29-8459-51962FE76983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5T02:37:31.920" v="12991"/>
          <ac:graphicFrameMkLst>
            <pc:docMk/>
            <pc:sldMk cId="1777626170" sldId="268"/>
            <ac:graphicFrameMk id="2" creationId="{5EAACAF2-C77B-43DF-8B83-1339E6DB9186}"/>
          </ac:graphicFrameMkLst>
        </pc:graphicFrameChg>
        <pc:graphicFrameChg chg="add mod">
          <ac:chgData name="Jesús Ariel González Bonilla" userId="40f7a04d89b9548f" providerId="LiveId" clId="{D3267B13-5489-42B3-B7CE-66D5E5519182}" dt="2021-02-25T02:51:04.372" v="13029"/>
          <ac:graphicFrameMkLst>
            <pc:docMk/>
            <pc:sldMk cId="1777626170" sldId="268"/>
            <ac:graphicFrameMk id="4" creationId="{DAE922EA-2AB1-4F7A-9EFE-35016E6FD721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3T12:38:05.558" v="5656" actId="21"/>
          <ac:graphicFrameMkLst>
            <pc:docMk/>
            <pc:sldMk cId="1777626170" sldId="268"/>
            <ac:graphicFrameMk id="5" creationId="{A3ED10F9-3C37-49C4-AACD-4148CF2CE139}"/>
          </ac:graphicFrameMkLst>
        </pc:graphicFrameChg>
        <pc:graphicFrameChg chg="add mod">
          <ac:chgData name="Jesús Ariel González Bonilla" userId="40f7a04d89b9548f" providerId="LiveId" clId="{D3267B13-5489-42B3-B7CE-66D5E5519182}" dt="2021-02-25T02:48:08.183" v="13019"/>
          <ac:graphicFrameMkLst>
            <pc:docMk/>
            <pc:sldMk cId="1777626170" sldId="268"/>
            <ac:graphicFrameMk id="5" creationId="{BBFAF9C2-F548-42E5-A961-D2F250A96F0A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5T02:37:03.212" v="12983" actId="478"/>
          <ac:graphicFrameMkLst>
            <pc:docMk/>
            <pc:sldMk cId="1777626170" sldId="268"/>
            <ac:graphicFrameMk id="9" creationId="{E8271A84-04CB-4DE1-881F-CB113D59E960}"/>
          </ac:graphicFrameMkLst>
        </pc:graphicFrameChg>
        <pc:graphicFrameChg chg="add mod">
          <ac:chgData name="Jesús Ariel González Bonilla" userId="40f7a04d89b9548f" providerId="LiveId" clId="{D3267B13-5489-42B3-B7CE-66D5E5519182}" dt="2021-02-25T02:51:52.238" v="13030"/>
          <ac:graphicFrameMkLst>
            <pc:docMk/>
            <pc:sldMk cId="1777626170" sldId="268"/>
            <ac:graphicFrameMk id="10" creationId="{B275AA4F-A3E8-4570-95B4-17998EBAE96D}"/>
          </ac:graphicFrameMkLst>
        </pc:graphicFrameChg>
      </pc:sldChg>
      <pc:sldChg chg="addSp modSp add del mod ord">
        <pc:chgData name="Jesús Ariel González Bonilla" userId="40f7a04d89b9548f" providerId="LiveId" clId="{D3267B13-5489-42B3-B7CE-66D5E5519182}" dt="2021-02-25T02:33:37.613" v="12942" actId="47"/>
        <pc:sldMkLst>
          <pc:docMk/>
          <pc:sldMk cId="4088989428" sldId="269"/>
        </pc:sldMkLst>
        <pc:spChg chg="mod">
          <ac:chgData name="Jesús Ariel González Bonilla" userId="40f7a04d89b9548f" providerId="LiveId" clId="{D3267B13-5489-42B3-B7CE-66D5E5519182}" dt="2021-02-23T04:47:29.093" v="4637" actId="20577"/>
          <ac:spMkLst>
            <pc:docMk/>
            <pc:sldMk cId="4088989428" sldId="269"/>
            <ac:spMk id="2" creationId="{00000000-0000-0000-0000-000000000000}"/>
          </ac:spMkLst>
        </pc:spChg>
        <pc:spChg chg="add mod">
          <ac:chgData name="Jesús Ariel González Bonilla" userId="40f7a04d89b9548f" providerId="LiveId" clId="{D3267B13-5489-42B3-B7CE-66D5E5519182}" dt="2021-02-23T05:04:09.254" v="5124" actId="20577"/>
          <ac:spMkLst>
            <pc:docMk/>
            <pc:sldMk cId="4088989428" sldId="269"/>
            <ac:spMk id="3" creationId="{DFB24B32-E58E-4D97-9100-12BF6A0A856E}"/>
          </ac:spMkLst>
        </pc:spChg>
        <pc:graphicFrameChg chg="add mod">
          <ac:chgData name="Jesús Ariel González Bonilla" userId="40f7a04d89b9548f" providerId="LiveId" clId="{D3267B13-5489-42B3-B7CE-66D5E5519182}" dt="2021-02-25T02:32:08.957" v="12929" actId="14100"/>
          <ac:graphicFrameMkLst>
            <pc:docMk/>
            <pc:sldMk cId="4088989428" sldId="269"/>
            <ac:graphicFrameMk id="4" creationId="{46AF805D-4775-414B-8B40-4C33D260F88B}"/>
          </ac:graphicFrameMkLst>
        </pc:graphicFrameChg>
      </pc:sldChg>
      <pc:sldChg chg="addSp delSp modSp add del mod ord">
        <pc:chgData name="Jesús Ariel González Bonilla" userId="40f7a04d89b9548f" providerId="LiveId" clId="{D3267B13-5489-42B3-B7CE-66D5E5519182}" dt="2021-02-24T17:50:52.487" v="12244" actId="47"/>
        <pc:sldMkLst>
          <pc:docMk/>
          <pc:sldMk cId="3605372719" sldId="270"/>
        </pc:sldMkLst>
        <pc:spChg chg="mod">
          <ac:chgData name="Jesús Ariel González Bonilla" userId="40f7a04d89b9548f" providerId="LiveId" clId="{D3267B13-5489-42B3-B7CE-66D5E5519182}" dt="2021-02-23T04:14:47.060" v="3725" actId="14100"/>
          <ac:spMkLst>
            <pc:docMk/>
            <pc:sldMk cId="3605372719" sldId="270"/>
            <ac:spMk id="3" creationId="{00000000-0000-0000-0000-000000000000}"/>
          </ac:spMkLst>
        </pc:spChg>
        <pc:graphicFrameChg chg="del mod">
          <ac:chgData name="Jesús Ariel González Bonilla" userId="40f7a04d89b9548f" providerId="LiveId" clId="{D3267B13-5489-42B3-B7CE-66D5E5519182}" dt="2021-02-23T03:47:43.767" v="3103" actId="21"/>
          <ac:graphicFrameMkLst>
            <pc:docMk/>
            <pc:sldMk cId="3605372719" sldId="270"/>
            <ac:graphicFrameMk id="2" creationId="{182DB674-8CB9-44C7-9F16-A2B75AD8BAAF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3T04:10:09.190" v="3705" actId="13822"/>
          <ac:graphicFrameMkLst>
            <pc:docMk/>
            <pc:sldMk cId="3605372719" sldId="270"/>
            <ac:graphicFrameMk id="4" creationId="{4B94F92E-62BD-436B-878C-B0840388CD3A}"/>
          </ac:graphicFrameMkLst>
        </pc:graphicFrameChg>
        <pc:picChg chg="add del mod">
          <ac:chgData name="Jesús Ariel González Bonilla" userId="40f7a04d89b9548f" providerId="LiveId" clId="{D3267B13-5489-42B3-B7CE-66D5E5519182}" dt="2021-02-23T03:58:13.233" v="3317" actId="478"/>
          <ac:picMkLst>
            <pc:docMk/>
            <pc:sldMk cId="3605372719" sldId="270"/>
            <ac:picMk id="6" creationId="{DAB44E56-58C0-4212-97A6-81FEB7F22BCB}"/>
          </ac:picMkLst>
        </pc:picChg>
      </pc:sldChg>
      <pc:sldChg chg="add del">
        <pc:chgData name="Jesús Ariel González Bonilla" userId="40f7a04d89b9548f" providerId="LiveId" clId="{D3267B13-5489-42B3-B7CE-66D5E5519182}" dt="2021-02-23T05:09:16.063" v="5315" actId="47"/>
        <pc:sldMkLst>
          <pc:docMk/>
          <pc:sldMk cId="2283992116" sldId="271"/>
        </pc:sldMkLst>
      </pc:sldChg>
      <pc:sldChg chg="addSp delSp modSp add mod">
        <pc:chgData name="Jesús Ariel González Bonilla" userId="40f7a04d89b9548f" providerId="LiveId" clId="{D3267B13-5489-42B3-B7CE-66D5E5519182}" dt="2021-02-25T03:17:03.335" v="13074" actId="12100"/>
        <pc:sldMkLst>
          <pc:docMk/>
          <pc:sldMk cId="83021673" sldId="272"/>
        </pc:sldMkLst>
        <pc:spChg chg="del">
          <ac:chgData name="Jesús Ariel González Bonilla" userId="40f7a04d89b9548f" providerId="LiveId" clId="{D3267B13-5489-42B3-B7CE-66D5E5519182}" dt="2021-02-24T18:07:26.911" v="12514" actId="478"/>
          <ac:spMkLst>
            <pc:docMk/>
            <pc:sldMk cId="83021673" sldId="272"/>
            <ac:spMk id="11" creationId="{AF0E26DC-CF30-4BF6-B118-6A2ED5164519}"/>
          </ac:spMkLst>
        </pc:spChg>
        <pc:spChg chg="del">
          <ac:chgData name="Jesús Ariel González Bonilla" userId="40f7a04d89b9548f" providerId="LiveId" clId="{D3267B13-5489-42B3-B7CE-66D5E5519182}" dt="2021-02-24T18:07:35.803" v="12517" actId="478"/>
          <ac:spMkLst>
            <pc:docMk/>
            <pc:sldMk cId="83021673" sldId="272"/>
            <ac:spMk id="13" creationId="{31B93F93-6B32-401A-A800-E09A4DBA50A8}"/>
          </ac:spMkLst>
        </pc:spChg>
        <pc:spChg chg="del">
          <ac:chgData name="Jesús Ariel González Bonilla" userId="40f7a04d89b9548f" providerId="LiveId" clId="{D3267B13-5489-42B3-B7CE-66D5E5519182}" dt="2021-02-24T18:07:37.855" v="12519" actId="478"/>
          <ac:spMkLst>
            <pc:docMk/>
            <pc:sldMk cId="83021673" sldId="272"/>
            <ac:spMk id="16" creationId="{F7096C79-70D0-441F-95D5-EEB73DA20A0E}"/>
          </ac:spMkLst>
        </pc:spChg>
        <pc:graphicFrameChg chg="add mod modGraphic">
          <ac:chgData name="Jesús Ariel González Bonilla" userId="40f7a04d89b9548f" providerId="LiveId" clId="{D3267B13-5489-42B3-B7CE-66D5E5519182}" dt="2021-02-25T03:14:07.985" v="13048" actId="255"/>
          <ac:graphicFrameMkLst>
            <pc:docMk/>
            <pc:sldMk cId="83021673" sldId="272"/>
            <ac:graphicFrameMk id="2" creationId="{F7C97188-5D17-4CE4-8E0C-F998445A9617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5T03:17:03.335" v="13074" actId="12100"/>
          <ac:graphicFrameMkLst>
            <pc:docMk/>
            <pc:sldMk cId="83021673" sldId="272"/>
            <ac:graphicFrameMk id="4" creationId="{D825BC6D-B5EF-44DE-85C8-20381001703B}"/>
          </ac:graphicFrameMkLst>
        </pc:graphicFrameChg>
        <pc:graphicFrameChg chg="add del">
          <ac:chgData name="Jesús Ariel González Bonilla" userId="40f7a04d89b9548f" providerId="LiveId" clId="{D3267B13-5489-42B3-B7CE-66D5E5519182}" dt="2021-02-24T18:07:30.937" v="12515" actId="21"/>
          <ac:graphicFrameMkLst>
            <pc:docMk/>
            <pc:sldMk cId="83021673" sldId="272"/>
            <ac:graphicFrameMk id="10" creationId="{35A9701B-FCBE-4CFE-9186-D928839E9717}"/>
          </ac:graphicFrameMkLst>
        </pc:graphicFrameChg>
        <pc:picChg chg="del">
          <ac:chgData name="Jesús Ariel González Bonilla" userId="40f7a04d89b9548f" providerId="LiveId" clId="{D3267B13-5489-42B3-B7CE-66D5E5519182}" dt="2021-02-24T18:07:36.440" v="12518" actId="478"/>
          <ac:picMkLst>
            <pc:docMk/>
            <pc:sldMk cId="83021673" sldId="272"/>
            <ac:picMk id="12" creationId="{5E9510BF-9F78-49F3-A270-D7B7105D8F0A}"/>
          </ac:picMkLst>
        </pc:picChg>
        <pc:cxnChg chg="del">
          <ac:chgData name="Jesús Ariel González Bonilla" userId="40f7a04d89b9548f" providerId="LiveId" clId="{D3267B13-5489-42B3-B7CE-66D5E5519182}" dt="2021-02-24T18:07:34.434" v="12516" actId="478"/>
          <ac:cxnSpMkLst>
            <pc:docMk/>
            <pc:sldMk cId="83021673" sldId="272"/>
            <ac:cxnSpMk id="14" creationId="{82B94DC9-D36F-47F4-B06F-9EC4D52CF1D6}"/>
          </ac:cxnSpMkLst>
        </pc:cxnChg>
      </pc:sldChg>
      <pc:sldChg chg="modSp add del mod ord">
        <pc:chgData name="Jesús Ariel González Bonilla" userId="40f7a04d89b9548f" providerId="LiveId" clId="{D3267B13-5489-42B3-B7CE-66D5E5519182}" dt="2021-02-25T02:52:49.249" v="13031" actId="47"/>
        <pc:sldMkLst>
          <pc:docMk/>
          <pc:sldMk cId="1270871921" sldId="273"/>
        </pc:sldMkLst>
        <pc:spChg chg="mod">
          <ac:chgData name="Jesús Ariel González Bonilla" userId="40f7a04d89b9548f" providerId="LiveId" clId="{D3267B13-5489-42B3-B7CE-66D5E5519182}" dt="2021-02-23T05:10:15.213" v="5373" actId="20577"/>
          <ac:spMkLst>
            <pc:docMk/>
            <pc:sldMk cId="1270871921" sldId="273"/>
            <ac:spMk id="4" creationId="{8338AE9F-07A1-49C2-9DAB-D36DE09A47BC}"/>
          </ac:spMkLst>
        </pc:spChg>
        <pc:graphicFrameChg chg="add mod">
          <ac:chgData name="Jesús Ariel González Bonilla" userId="40f7a04d89b9548f" providerId="LiveId" clId="{D3267B13-5489-42B3-B7CE-66D5E5519182}" dt="2021-02-25T02:35:12.441" v="12959" actId="1076"/>
          <ac:graphicFrameMkLst>
            <pc:docMk/>
            <pc:sldMk cId="1270871921" sldId="273"/>
            <ac:graphicFrameMk id="5" creationId="{A3ED10F9-3C37-49C4-AACD-4148CF2CE139}"/>
          </ac:graphicFrameMkLst>
        </pc:graphicFrameChg>
      </pc:sldChg>
      <pc:sldChg chg="addSp delSp modSp add del mod setBg">
        <pc:chgData name="Jesús Ariel González Bonilla" userId="40f7a04d89b9548f" providerId="LiveId" clId="{D3267B13-5489-42B3-B7CE-66D5E5519182}" dt="2021-02-23T16:38:26.596" v="7414" actId="47"/>
        <pc:sldMkLst>
          <pc:docMk/>
          <pc:sldMk cId="141622239" sldId="274"/>
        </pc:sldMkLst>
        <pc:spChg chg="del mod">
          <ac:chgData name="Jesús Ariel González Bonilla" userId="40f7a04d89b9548f" providerId="LiveId" clId="{D3267B13-5489-42B3-B7CE-66D5E5519182}" dt="2021-02-23T16:33:56.229" v="7347" actId="478"/>
          <ac:spMkLst>
            <pc:docMk/>
            <pc:sldMk cId="141622239" sldId="274"/>
            <ac:spMk id="2" creationId="{00000000-0000-0000-0000-000000000000}"/>
          </ac:spMkLst>
        </pc:spChg>
        <pc:spChg chg="del">
          <ac:chgData name="Jesús Ariel González Bonilla" userId="40f7a04d89b9548f" providerId="LiveId" clId="{D3267B13-5489-42B3-B7CE-66D5E5519182}" dt="2021-02-23T12:28:54.092" v="5602" actId="478"/>
          <ac:spMkLst>
            <pc:docMk/>
            <pc:sldMk cId="141622239" sldId="274"/>
            <ac:spMk id="9" creationId="{B0D4032A-D45C-48D9-AA88-079F07D3D3B3}"/>
          </ac:spMkLst>
        </pc:spChg>
        <pc:spChg chg="add del">
          <ac:chgData name="Jesús Ariel González Bonilla" userId="40f7a04d89b9548f" providerId="LiveId" clId="{D3267B13-5489-42B3-B7CE-66D5E5519182}" dt="2021-02-23T16:31:05.235" v="7338" actId="26606"/>
          <ac:spMkLst>
            <pc:docMk/>
            <pc:sldMk cId="141622239" sldId="274"/>
            <ac:spMk id="12" creationId="{F43369AB-EC4D-4E2E-9580-01A07DC047AD}"/>
          </ac:spMkLst>
        </pc:spChg>
        <pc:spChg chg="add mod">
          <ac:chgData name="Jesús Ariel González Bonilla" userId="40f7a04d89b9548f" providerId="LiveId" clId="{D3267B13-5489-42B3-B7CE-66D5E5519182}" dt="2021-02-23T16:34:47.502" v="7404" actId="14100"/>
          <ac:spMkLst>
            <pc:docMk/>
            <pc:sldMk cId="141622239" sldId="274"/>
            <ac:spMk id="35" creationId="{F650A055-A88F-42DF-8A8F-2E6F212454D6}"/>
          </ac:spMkLst>
        </pc:spChg>
        <pc:spChg chg="add del">
          <ac:chgData name="Jesús Ariel González Bonilla" userId="40f7a04d89b9548f" providerId="LiveId" clId="{D3267B13-5489-42B3-B7CE-66D5E5519182}" dt="2021-02-23T16:31:05.235" v="7338" actId="26606"/>
          <ac:spMkLst>
            <pc:docMk/>
            <pc:sldMk cId="141622239" sldId="274"/>
            <ac:spMk id="36" creationId="{D9F5512A-48E1-4C07-B75E-3CCC517B6804}"/>
          </ac:spMkLst>
        </pc:spChg>
        <pc:spChg chg="add del">
          <ac:chgData name="Jesús Ariel González Bonilla" userId="40f7a04d89b9548f" providerId="LiveId" clId="{D3267B13-5489-42B3-B7CE-66D5E5519182}" dt="2021-02-23T16:31:05.235" v="7338" actId="26606"/>
          <ac:spMkLst>
            <pc:docMk/>
            <pc:sldMk cId="141622239" sldId="274"/>
            <ac:spMk id="38" creationId="{3CD1EA40-7116-4FCB-9369-70F29FAA91EC}"/>
          </ac:spMkLst>
        </pc:spChg>
        <pc:spChg chg="add del">
          <ac:chgData name="Jesús Ariel González Bonilla" userId="40f7a04d89b9548f" providerId="LiveId" clId="{D3267B13-5489-42B3-B7CE-66D5E5519182}" dt="2021-02-23T16:31:05.235" v="7338" actId="26606"/>
          <ac:spMkLst>
            <pc:docMk/>
            <pc:sldMk cId="141622239" sldId="274"/>
            <ac:spMk id="40" creationId="{A5271697-90F1-4A23-8EF2-0179F2EAFACB}"/>
          </ac:spMkLst>
        </pc:spChg>
        <pc:grpChg chg="add del">
          <ac:chgData name="Jesús Ariel González Bonilla" userId="40f7a04d89b9548f" providerId="LiveId" clId="{D3267B13-5489-42B3-B7CE-66D5E5519182}" dt="2021-02-23T16:31:05.235" v="7338" actId="26606"/>
          <ac:grpSpMkLst>
            <pc:docMk/>
            <pc:sldMk cId="141622239" sldId="274"/>
            <ac:grpSpMk id="14" creationId="{38A4442C-F22E-482D-9FEB-71E14CCF300F}"/>
          </ac:grpSpMkLst>
        </pc:grpChg>
        <pc:graphicFrameChg chg="add del mod modGraphic">
          <ac:chgData name="Jesús Ariel González Bonilla" userId="40f7a04d89b9548f" providerId="LiveId" clId="{D3267B13-5489-42B3-B7CE-66D5E5519182}" dt="2021-02-23T16:30:20.562" v="7331" actId="478"/>
          <ac:graphicFrameMkLst>
            <pc:docMk/>
            <pc:sldMk cId="141622239" sldId="274"/>
            <ac:graphicFrameMk id="4" creationId="{CB3494BC-03A1-4818-8EB8-27C644BB4493}"/>
          </ac:graphicFrameMkLst>
        </pc:graphicFrameChg>
        <pc:graphicFrameChg chg="add del mod ord modGraphic">
          <ac:chgData name="Jesús Ariel González Bonilla" userId="40f7a04d89b9548f" providerId="LiveId" clId="{D3267B13-5489-42B3-B7CE-66D5E5519182}" dt="2021-02-23T16:33:53.841" v="7346" actId="21"/>
          <ac:graphicFrameMkLst>
            <pc:docMk/>
            <pc:sldMk cId="141622239" sldId="274"/>
            <ac:graphicFrameMk id="6" creationId="{F2D55F40-07C0-4C7A-ADAA-3D86F05B914A}"/>
          </ac:graphicFrameMkLst>
        </pc:graphicFrameChg>
        <pc:picChg chg="del">
          <ac:chgData name="Jesús Ariel González Bonilla" userId="40f7a04d89b9548f" providerId="LiveId" clId="{D3267B13-5489-42B3-B7CE-66D5E5519182}" dt="2021-02-23T12:28:52.221" v="5601" actId="478"/>
          <ac:picMkLst>
            <pc:docMk/>
            <pc:sldMk cId="141622239" sldId="274"/>
            <ac:picMk id="3" creationId="{F7C7A1A6-B85D-4885-BBA2-20A6550AE2A4}"/>
          </ac:picMkLst>
        </pc:picChg>
        <pc:picChg chg="add del mod">
          <ac:chgData name="Jesús Ariel González Bonilla" userId="40f7a04d89b9548f" providerId="LiveId" clId="{D3267B13-5489-42B3-B7CE-66D5E5519182}" dt="2021-02-23T16:34:49.320" v="7405" actId="21"/>
          <ac:picMkLst>
            <pc:docMk/>
            <pc:sldMk cId="141622239" sldId="274"/>
            <ac:picMk id="7" creationId="{2575D4E0-F78B-4FA6-9B40-8370C414D11A}"/>
          </ac:picMkLst>
        </pc:picChg>
        <pc:picChg chg="add del mod">
          <ac:chgData name="Jesús Ariel González Bonilla" userId="40f7a04d89b9548f" providerId="LiveId" clId="{D3267B13-5489-42B3-B7CE-66D5E5519182}" dt="2021-02-23T16:35:13.955" v="7408" actId="21"/>
          <ac:picMkLst>
            <pc:docMk/>
            <pc:sldMk cId="141622239" sldId="274"/>
            <ac:picMk id="37" creationId="{00292D10-0BFE-4305-88EA-13A9DC535D2F}"/>
          </ac:picMkLst>
        </pc:picChg>
        <pc:picChg chg="add del mod">
          <ac:chgData name="Jesús Ariel González Bonilla" userId="40f7a04d89b9548f" providerId="LiveId" clId="{D3267B13-5489-42B3-B7CE-66D5E5519182}" dt="2021-02-23T16:35:16.430" v="7410" actId="478"/>
          <ac:picMkLst>
            <pc:docMk/>
            <pc:sldMk cId="141622239" sldId="274"/>
            <ac:picMk id="39" creationId="{054422DE-1388-4317-85CF-EEA46E107FE9}"/>
          </ac:picMkLst>
        </pc:picChg>
        <pc:picChg chg="add mod">
          <ac:chgData name="Jesús Ariel González Bonilla" userId="40f7a04d89b9548f" providerId="LiveId" clId="{D3267B13-5489-42B3-B7CE-66D5E5519182}" dt="2021-02-23T16:35:23.715" v="7411"/>
          <ac:picMkLst>
            <pc:docMk/>
            <pc:sldMk cId="141622239" sldId="274"/>
            <ac:picMk id="41" creationId="{C9E71465-E3D0-4047-8801-B95F67D83D36}"/>
          </ac:picMkLst>
        </pc:picChg>
        <pc:picChg chg="add del mod">
          <ac:chgData name="Jesús Ariel González Bonilla" userId="40f7a04d89b9548f" providerId="LiveId" clId="{D3267B13-5489-42B3-B7CE-66D5E5519182}" dt="2021-02-23T16:36:04.543" v="7413" actId="478"/>
          <ac:picMkLst>
            <pc:docMk/>
            <pc:sldMk cId="141622239" sldId="274"/>
            <ac:picMk id="42" creationId="{01C0DA32-E4D6-4DA4-A826-F6E8AF505806}"/>
          </ac:picMkLst>
        </pc:picChg>
      </pc:sldChg>
      <pc:sldChg chg="addSp delSp modSp add mod">
        <pc:chgData name="Jesús Ariel González Bonilla" userId="40f7a04d89b9548f" providerId="LiveId" clId="{D3267B13-5489-42B3-B7CE-66D5E5519182}" dt="2021-02-25T01:32:59.996" v="12652" actId="20577"/>
        <pc:sldMkLst>
          <pc:docMk/>
          <pc:sldMk cId="742232543" sldId="275"/>
        </pc:sldMkLst>
        <pc:spChg chg="mod">
          <ac:chgData name="Jesús Ariel González Bonilla" userId="40f7a04d89b9548f" providerId="LiveId" clId="{D3267B13-5489-42B3-B7CE-66D5E5519182}" dt="2021-02-24T17:57:12.967" v="12304" actId="20577"/>
          <ac:spMkLst>
            <pc:docMk/>
            <pc:sldMk cId="742232543" sldId="275"/>
            <ac:spMk id="2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3T19:37:24.188" v="7642" actId="478"/>
          <ac:spMkLst>
            <pc:docMk/>
            <pc:sldMk cId="742232543" sldId="275"/>
            <ac:spMk id="3" creationId="{534F5947-A5B5-4FFF-8C41-9C2BE629C220}"/>
          </ac:spMkLst>
        </pc:spChg>
        <pc:graphicFrameChg chg="add mod modGraphic">
          <ac:chgData name="Jesús Ariel González Bonilla" userId="40f7a04d89b9548f" providerId="LiveId" clId="{D3267B13-5489-42B3-B7CE-66D5E5519182}" dt="2021-02-25T01:32:59.996" v="12652" actId="20577"/>
          <ac:graphicFrameMkLst>
            <pc:docMk/>
            <pc:sldMk cId="742232543" sldId="275"/>
            <ac:graphicFrameMk id="4" creationId="{0F62A470-15A2-4FEB-8D7E-54F3DF8611D9}"/>
          </ac:graphicFrameMkLst>
        </pc:graphicFrameChg>
      </pc:sldChg>
      <pc:sldChg chg="addSp delSp modSp add del mod ord">
        <pc:chgData name="Jesús Ariel González Bonilla" userId="40f7a04d89b9548f" providerId="LiveId" clId="{D3267B13-5489-42B3-B7CE-66D5E5519182}" dt="2021-02-24T18:09:13.367" v="12561" actId="47"/>
        <pc:sldMkLst>
          <pc:docMk/>
          <pc:sldMk cId="3594101918" sldId="276"/>
        </pc:sldMkLst>
        <pc:spChg chg="mod">
          <ac:chgData name="Jesús Ariel González Bonilla" userId="40f7a04d89b9548f" providerId="LiveId" clId="{D3267B13-5489-42B3-B7CE-66D5E5519182}" dt="2021-02-23T12:35:22.217" v="5630" actId="20577"/>
          <ac:spMkLst>
            <pc:docMk/>
            <pc:sldMk cId="3594101918" sldId="276"/>
            <ac:spMk id="2" creationId="{00000000-0000-0000-0000-000000000000}"/>
          </ac:spMkLst>
        </pc:spChg>
        <pc:graphicFrameChg chg="add mod modGraphic">
          <ac:chgData name="Jesús Ariel González Bonilla" userId="40f7a04d89b9548f" providerId="LiveId" clId="{D3267B13-5489-42B3-B7CE-66D5E5519182}" dt="2021-02-24T04:38:41.312" v="9676" actId="20577"/>
          <ac:graphicFrameMkLst>
            <pc:docMk/>
            <pc:sldMk cId="3594101918" sldId="276"/>
            <ac:graphicFrameMk id="3" creationId="{1AAC67AB-6818-4BD7-AEB4-E57A81D6945B}"/>
          </ac:graphicFrameMkLst>
        </pc:graphicFrameChg>
        <pc:graphicFrameChg chg="del">
          <ac:chgData name="Jesús Ariel González Bonilla" userId="40f7a04d89b9548f" providerId="LiveId" clId="{D3267B13-5489-42B3-B7CE-66D5E5519182}" dt="2021-02-23T12:35:25.128" v="5631" actId="21"/>
          <ac:graphicFrameMkLst>
            <pc:docMk/>
            <pc:sldMk cId="3594101918" sldId="276"/>
            <ac:graphicFrameMk id="6" creationId="{1634632C-1D45-4BC9-9568-1DD17B96A7FD}"/>
          </ac:graphicFrameMkLst>
        </pc:graphicFrameChg>
      </pc:sldChg>
      <pc:sldChg chg="modSp add del mod">
        <pc:chgData name="Jesús Ariel González Bonilla" userId="40f7a04d89b9548f" providerId="LiveId" clId="{D3267B13-5489-42B3-B7CE-66D5E5519182}" dt="2021-02-25T02:31:47.794" v="12924" actId="47"/>
        <pc:sldMkLst>
          <pc:docMk/>
          <pc:sldMk cId="48642637" sldId="277"/>
        </pc:sldMkLst>
        <pc:spChg chg="mod">
          <ac:chgData name="Jesús Ariel González Bonilla" userId="40f7a04d89b9548f" providerId="LiveId" clId="{D3267B13-5489-42B3-B7CE-66D5E5519182}" dt="2021-02-24T03:27:45.628" v="9006" actId="20577"/>
          <ac:spMkLst>
            <pc:docMk/>
            <pc:sldMk cId="48642637" sldId="277"/>
            <ac:spMk id="4" creationId="{8338AE9F-07A1-49C2-9DAB-D36DE09A47BC}"/>
          </ac:spMkLst>
        </pc:spChg>
        <pc:graphicFrameChg chg="mod">
          <ac:chgData name="Jesús Ariel González Bonilla" userId="40f7a04d89b9548f" providerId="LiveId" clId="{D3267B13-5489-42B3-B7CE-66D5E5519182}" dt="2021-02-25T02:28:58.609" v="12903" actId="14100"/>
          <ac:graphicFrameMkLst>
            <pc:docMk/>
            <pc:sldMk cId="48642637" sldId="277"/>
            <ac:graphicFrameMk id="5" creationId="{A3ED10F9-3C37-49C4-AACD-4148CF2CE139}"/>
          </ac:graphicFrameMkLst>
        </pc:graphicFrameChg>
      </pc:sldChg>
      <pc:sldChg chg="addSp delSp modSp add mod">
        <pc:chgData name="Jesús Ariel González Bonilla" userId="40f7a04d89b9548f" providerId="LiveId" clId="{D3267B13-5489-42B3-B7CE-66D5E5519182}" dt="2021-02-25T03:28:07.632" v="13106" actId="207"/>
        <pc:sldMkLst>
          <pc:docMk/>
          <pc:sldMk cId="3507886996" sldId="278"/>
        </pc:sldMkLst>
        <pc:spChg chg="mod">
          <ac:chgData name="Jesús Ariel González Bonilla" userId="40f7a04d89b9548f" providerId="LiveId" clId="{D3267B13-5489-42B3-B7CE-66D5E5519182}" dt="2021-02-24T18:08:48.990" v="12560" actId="20577"/>
          <ac:spMkLst>
            <pc:docMk/>
            <pc:sldMk cId="3507886996" sldId="278"/>
            <ac:spMk id="3" creationId="{00000000-0000-0000-0000-000000000000}"/>
          </ac:spMkLst>
        </pc:spChg>
        <pc:spChg chg="del">
          <ac:chgData name="Jesús Ariel González Bonilla" userId="40f7a04d89b9548f" providerId="LiveId" clId="{D3267B13-5489-42B3-B7CE-66D5E5519182}" dt="2021-02-24T05:19:21.966" v="10527" actId="21"/>
          <ac:spMkLst>
            <pc:docMk/>
            <pc:sldMk cId="3507886996" sldId="278"/>
            <ac:spMk id="11" creationId="{AF0E26DC-CF30-4BF6-B118-6A2ED5164519}"/>
          </ac:spMkLst>
        </pc:spChg>
        <pc:spChg chg="del mod">
          <ac:chgData name="Jesús Ariel González Bonilla" userId="40f7a04d89b9548f" providerId="LiveId" clId="{D3267B13-5489-42B3-B7CE-66D5E5519182}" dt="2021-02-23T12:40:39.404" v="5669" actId="478"/>
          <ac:spMkLst>
            <pc:docMk/>
            <pc:sldMk cId="3507886996" sldId="278"/>
            <ac:spMk id="13" creationId="{31B93F93-6B32-401A-A800-E09A4DBA50A8}"/>
          </ac:spMkLst>
        </pc:spChg>
        <pc:spChg chg="del">
          <ac:chgData name="Jesús Ariel González Bonilla" userId="40f7a04d89b9548f" providerId="LiveId" clId="{D3267B13-5489-42B3-B7CE-66D5E5519182}" dt="2021-02-23T12:40:41.784" v="5671" actId="478"/>
          <ac:spMkLst>
            <pc:docMk/>
            <pc:sldMk cId="3507886996" sldId="278"/>
            <ac:spMk id="16" creationId="{F7096C79-70D0-441F-95D5-EEB73DA20A0E}"/>
          </ac:spMkLst>
        </pc:spChg>
        <pc:graphicFrameChg chg="add mod">
          <ac:chgData name="Jesús Ariel González Bonilla" userId="40f7a04d89b9548f" providerId="LiveId" clId="{D3267B13-5489-42B3-B7CE-66D5E5519182}" dt="2021-02-25T03:28:07.632" v="13106" actId="207"/>
          <ac:graphicFrameMkLst>
            <pc:docMk/>
            <pc:sldMk cId="3507886996" sldId="278"/>
            <ac:graphicFrameMk id="5" creationId="{64EC96D5-ED2B-4EEF-A2BB-2839BDF4FA85}"/>
          </ac:graphicFrameMkLst>
        </pc:graphicFrameChg>
        <pc:graphicFrameChg chg="del">
          <ac:chgData name="Jesús Ariel González Bonilla" userId="40f7a04d89b9548f" providerId="LiveId" clId="{D3267B13-5489-42B3-B7CE-66D5E5519182}" dt="2021-02-23T12:40:33.561" v="5666" actId="21"/>
          <ac:graphicFrameMkLst>
            <pc:docMk/>
            <pc:sldMk cId="3507886996" sldId="278"/>
            <ac:graphicFrameMk id="10" creationId="{35A9701B-FCBE-4CFE-9186-D928839E9717}"/>
          </ac:graphicFrameMkLst>
        </pc:graphicFrameChg>
        <pc:picChg chg="del">
          <ac:chgData name="Jesús Ariel González Bonilla" userId="40f7a04d89b9548f" providerId="LiveId" clId="{D3267B13-5489-42B3-B7CE-66D5E5519182}" dt="2021-02-23T12:40:40.249" v="5670" actId="478"/>
          <ac:picMkLst>
            <pc:docMk/>
            <pc:sldMk cId="3507886996" sldId="278"/>
            <ac:picMk id="12" creationId="{5E9510BF-9F78-49F3-A270-D7B7105D8F0A}"/>
          </ac:picMkLst>
        </pc:picChg>
        <pc:cxnChg chg="del">
          <ac:chgData name="Jesús Ariel González Bonilla" userId="40f7a04d89b9548f" providerId="LiveId" clId="{D3267B13-5489-42B3-B7CE-66D5E5519182}" dt="2021-02-23T12:40:36.144" v="5667" actId="478"/>
          <ac:cxnSpMkLst>
            <pc:docMk/>
            <pc:sldMk cId="3507886996" sldId="278"/>
            <ac:cxnSpMk id="14" creationId="{82B94DC9-D36F-47F4-B06F-9EC4D52CF1D6}"/>
          </ac:cxnSpMkLst>
        </pc:cxnChg>
      </pc:sldChg>
      <pc:sldChg chg="addSp delSp modSp add mod">
        <pc:chgData name="Jesús Ariel González Bonilla" userId="40f7a04d89b9548f" providerId="LiveId" clId="{D3267B13-5489-42B3-B7CE-66D5E5519182}" dt="2021-02-24T05:56:32.852" v="12188" actId="113"/>
        <pc:sldMkLst>
          <pc:docMk/>
          <pc:sldMk cId="2051491703" sldId="279"/>
        </pc:sldMkLst>
        <pc:spChg chg="mod">
          <ac:chgData name="Jesús Ariel González Bonilla" userId="40f7a04d89b9548f" providerId="LiveId" clId="{D3267B13-5489-42B3-B7CE-66D5E5519182}" dt="2021-02-24T05:41:33.174" v="11360" actId="20577"/>
          <ac:spMkLst>
            <pc:docMk/>
            <pc:sldMk cId="2051491703" sldId="279"/>
            <ac:spMk id="3" creationId="{00000000-0000-0000-0000-000000000000}"/>
          </ac:spMkLst>
        </pc:spChg>
        <pc:spChg chg="del">
          <ac:chgData name="Jesús Ariel González Bonilla" userId="40f7a04d89b9548f" providerId="LiveId" clId="{D3267B13-5489-42B3-B7CE-66D5E5519182}" dt="2021-02-24T05:40:07.428" v="11309" actId="478"/>
          <ac:spMkLst>
            <pc:docMk/>
            <pc:sldMk cId="2051491703" sldId="279"/>
            <ac:spMk id="11" creationId="{AF0E26DC-CF30-4BF6-B118-6A2ED5164519}"/>
          </ac:spMkLst>
        </pc:spChg>
        <pc:graphicFrameChg chg="add mod">
          <ac:chgData name="Jesús Ariel González Bonilla" userId="40f7a04d89b9548f" providerId="LiveId" clId="{D3267B13-5489-42B3-B7CE-66D5E5519182}" dt="2021-02-24T05:56:32.852" v="12188" actId="113"/>
          <ac:graphicFrameMkLst>
            <pc:docMk/>
            <pc:sldMk cId="2051491703" sldId="279"/>
            <ac:graphicFrameMk id="5" creationId="{32E6E4FF-6735-4E8E-950E-E5174969A4F9}"/>
          </ac:graphicFrameMkLst>
        </pc:graphicFrameChg>
      </pc:sldChg>
      <pc:sldChg chg="delSp modSp add del mod">
        <pc:chgData name="Jesús Ariel González Bonilla" userId="40f7a04d89b9548f" providerId="LiveId" clId="{D3267B13-5489-42B3-B7CE-66D5E5519182}" dt="2021-02-23T16:31:19.156" v="7340" actId="47"/>
        <pc:sldMkLst>
          <pc:docMk/>
          <pc:sldMk cId="2466329296" sldId="280"/>
        </pc:sldMkLst>
        <pc:spChg chg="del">
          <ac:chgData name="Jesús Ariel González Bonilla" userId="40f7a04d89b9548f" providerId="LiveId" clId="{D3267B13-5489-42B3-B7CE-66D5E5519182}" dt="2021-02-23T16:29:59.396" v="7326" actId="21"/>
          <ac:spMkLst>
            <pc:docMk/>
            <pc:sldMk cId="2466329296" sldId="280"/>
            <ac:spMk id="9" creationId="{B0D4032A-D45C-48D9-AA88-079F07D3D3B3}"/>
          </ac:spMkLst>
        </pc:spChg>
        <pc:graphicFrameChg chg="del">
          <ac:chgData name="Jesús Ariel González Bonilla" userId="40f7a04d89b9548f" providerId="LiveId" clId="{D3267B13-5489-42B3-B7CE-66D5E5519182}" dt="2021-02-23T16:30:27.587" v="7332" actId="21"/>
          <ac:graphicFrameMkLst>
            <pc:docMk/>
            <pc:sldMk cId="2466329296" sldId="280"/>
            <ac:graphicFrameMk id="12" creationId="{0672507B-0F3E-42E8-A1E9-2634D81DC857}"/>
          </ac:graphicFrameMkLst>
        </pc:graphicFrameChg>
        <pc:picChg chg="del mod">
          <ac:chgData name="Jesús Ariel González Bonilla" userId="40f7a04d89b9548f" providerId="LiveId" clId="{D3267B13-5489-42B3-B7CE-66D5E5519182}" dt="2021-02-23T16:30:05.372" v="7328" actId="478"/>
          <ac:picMkLst>
            <pc:docMk/>
            <pc:sldMk cId="2466329296" sldId="280"/>
            <ac:picMk id="3" creationId="{F7C7A1A6-B85D-4885-BBA2-20A6550AE2A4}"/>
          </ac:picMkLst>
        </pc:picChg>
        <pc:picChg chg="del">
          <ac:chgData name="Jesús Ariel González Bonilla" userId="40f7a04d89b9548f" providerId="LiveId" clId="{D3267B13-5489-42B3-B7CE-66D5E5519182}" dt="2021-02-23T16:30:34.638" v="7334" actId="21"/>
          <ac:picMkLst>
            <pc:docMk/>
            <pc:sldMk cId="2466329296" sldId="280"/>
            <ac:picMk id="7" creationId="{7239F062-5607-492A-8208-D43BF4F5AD0A}"/>
          </ac:picMkLst>
        </pc:picChg>
        <pc:picChg chg="del">
          <ac:chgData name="Jesús Ariel González Bonilla" userId="40f7a04d89b9548f" providerId="LiveId" clId="{D3267B13-5489-42B3-B7CE-66D5E5519182}" dt="2021-02-23T16:30:07.886" v="7329" actId="478"/>
          <ac:picMkLst>
            <pc:docMk/>
            <pc:sldMk cId="2466329296" sldId="280"/>
            <ac:picMk id="10" creationId="{2C0AE85C-00E2-405E-AB45-517DE551649B}"/>
          </ac:picMkLst>
        </pc:picChg>
      </pc:sldChg>
      <pc:sldChg chg="addSp delSp modSp add del mod addCm delCm">
        <pc:chgData name="Jesús Ariel González Bonilla" userId="40f7a04d89b9548f" providerId="LiveId" clId="{D3267B13-5489-42B3-B7CE-66D5E5519182}" dt="2021-02-24T17:23:48.222" v="12231" actId="47"/>
        <pc:sldMkLst>
          <pc:docMk/>
          <pc:sldMk cId="668254233" sldId="281"/>
        </pc:sldMkLst>
        <pc:spChg chg="mod">
          <ac:chgData name="Jesús Ariel González Bonilla" userId="40f7a04d89b9548f" providerId="LiveId" clId="{D3267B13-5489-42B3-B7CE-66D5E5519182}" dt="2021-02-23T16:45:43.006" v="7493" actId="20577"/>
          <ac:spMkLst>
            <pc:docMk/>
            <pc:sldMk cId="668254233" sldId="281"/>
            <ac:spMk id="2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3T16:47:48.666" v="7505" actId="21"/>
          <ac:spMkLst>
            <pc:docMk/>
            <pc:sldMk cId="668254233" sldId="281"/>
            <ac:spMk id="3" creationId="{C5B616E3-3D6F-48F2-8A58-881F92093E32}"/>
          </ac:spMkLst>
        </pc:spChg>
        <pc:graphicFrameChg chg="del">
          <ac:chgData name="Jesús Ariel González Bonilla" userId="40f7a04d89b9548f" providerId="LiveId" clId="{D3267B13-5489-42B3-B7CE-66D5E5519182}" dt="2021-02-23T16:38:35.095" v="7415" actId="21"/>
          <ac:graphicFrameMkLst>
            <pc:docMk/>
            <pc:sldMk cId="668254233" sldId="281"/>
            <ac:graphicFrameMk id="4" creationId="{CB3494BC-03A1-4818-8EB8-27C644BB4493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3T16:53:32.028" v="7526"/>
          <ac:graphicFrameMkLst>
            <pc:docMk/>
            <pc:sldMk cId="668254233" sldId="281"/>
            <ac:graphicFrameMk id="5" creationId="{B5C64490-8312-465D-B623-59FF9188B737}"/>
          </ac:graphicFrameMkLst>
        </pc:graphicFrameChg>
      </pc:sldChg>
      <pc:sldChg chg="add del">
        <pc:chgData name="Jesús Ariel González Bonilla" userId="40f7a04d89b9548f" providerId="LiveId" clId="{D3267B13-5489-42B3-B7CE-66D5E5519182}" dt="2021-02-23T16:38:45.398" v="7416" actId="47"/>
        <pc:sldMkLst>
          <pc:docMk/>
          <pc:sldMk cId="992244117" sldId="282"/>
        </pc:sldMkLst>
      </pc:sldChg>
      <pc:sldChg chg="delSp modSp add del mod ord">
        <pc:chgData name="Jesús Ariel González Bonilla" userId="40f7a04d89b9548f" providerId="LiveId" clId="{D3267B13-5489-42B3-B7CE-66D5E5519182}" dt="2021-02-24T17:54:21.892" v="12255" actId="47"/>
        <pc:sldMkLst>
          <pc:docMk/>
          <pc:sldMk cId="2182383062" sldId="282"/>
        </pc:sldMkLst>
        <pc:graphicFrameChg chg="del mod">
          <ac:chgData name="Jesús Ariel González Bonilla" userId="40f7a04d89b9548f" providerId="LiveId" clId="{D3267B13-5489-42B3-B7CE-66D5E5519182}" dt="2021-02-24T17:54:15.934" v="12254" actId="21"/>
          <ac:graphicFrameMkLst>
            <pc:docMk/>
            <pc:sldMk cId="2182383062" sldId="282"/>
            <ac:graphicFrameMk id="2" creationId="{182DB674-8CB9-44C7-9F16-A2B75AD8BAAF}"/>
          </ac:graphicFrameMkLst>
        </pc:graphicFrameChg>
      </pc:sldChg>
      <pc:sldChg chg="addSp delSp modSp add mod ord">
        <pc:chgData name="Jesús Ariel González Bonilla" userId="40f7a04d89b9548f" providerId="LiveId" clId="{D3267B13-5489-42B3-B7CE-66D5E5519182}" dt="2021-02-23T19:58:23.902" v="8171" actId="1076"/>
        <pc:sldMkLst>
          <pc:docMk/>
          <pc:sldMk cId="2898430592" sldId="283"/>
        </pc:sldMkLst>
        <pc:spChg chg="mod">
          <ac:chgData name="Jesús Ariel González Bonilla" userId="40f7a04d89b9548f" providerId="LiveId" clId="{D3267B13-5489-42B3-B7CE-66D5E5519182}" dt="2021-02-23T19:37:13.482" v="7641" actId="20577"/>
          <ac:spMkLst>
            <pc:docMk/>
            <pc:sldMk cId="2898430592" sldId="283"/>
            <ac:spMk id="3" creationId="{00000000-0000-0000-0000-000000000000}"/>
          </ac:spMkLst>
        </pc:spChg>
        <pc:spChg chg="add del mod">
          <ac:chgData name="Jesús Ariel González Bonilla" userId="40f7a04d89b9548f" providerId="LiveId" clId="{D3267B13-5489-42B3-B7CE-66D5E5519182}" dt="2021-02-23T19:37:53.605" v="7644"/>
          <ac:spMkLst>
            <pc:docMk/>
            <pc:sldMk cId="2898430592" sldId="283"/>
            <ac:spMk id="5" creationId="{2752B37A-9C06-4B55-97D5-42B0D6E1F813}"/>
          </ac:spMkLst>
        </pc:spChg>
        <pc:spChg chg="add del">
          <ac:chgData name="Jesús Ariel González Bonilla" userId="40f7a04d89b9548f" providerId="LiveId" clId="{D3267B13-5489-42B3-B7CE-66D5E5519182}" dt="2021-02-23T19:37:58.355" v="7647" actId="22"/>
          <ac:spMkLst>
            <pc:docMk/>
            <pc:sldMk cId="2898430592" sldId="283"/>
            <ac:spMk id="7" creationId="{AC8AC667-5980-4341-8CF5-6C4836175664}"/>
          </ac:spMkLst>
        </pc:spChg>
        <pc:spChg chg="add del">
          <ac:chgData name="Jesús Ariel González Bonilla" userId="40f7a04d89b9548f" providerId="LiveId" clId="{D3267B13-5489-42B3-B7CE-66D5E5519182}" dt="2021-02-23T19:38:27.458" v="7650" actId="22"/>
          <ac:spMkLst>
            <pc:docMk/>
            <pc:sldMk cId="2898430592" sldId="283"/>
            <ac:spMk id="10" creationId="{02890676-6AF1-44E4-9B61-D4C8A1CAE537}"/>
          </ac:spMkLst>
        </pc:spChg>
        <pc:spChg chg="add del mod">
          <ac:chgData name="Jesús Ariel González Bonilla" userId="40f7a04d89b9548f" providerId="LiveId" clId="{D3267B13-5489-42B3-B7CE-66D5E5519182}" dt="2021-02-23T19:58:10.633" v="8169" actId="1076"/>
          <ac:spMkLst>
            <pc:docMk/>
            <pc:sldMk cId="2898430592" sldId="283"/>
            <ac:spMk id="11" creationId="{E0F9598D-F7F4-44BA-8BA4-7BBBEB4819AD}"/>
          </ac:spMkLst>
        </pc:spChg>
        <pc:spChg chg="add del mod">
          <ac:chgData name="Jesús Ariel González Bonilla" userId="40f7a04d89b9548f" providerId="LiveId" clId="{D3267B13-5489-42B3-B7CE-66D5E5519182}" dt="2021-02-23T19:58:23.902" v="8171" actId="1076"/>
          <ac:spMkLst>
            <pc:docMk/>
            <pc:sldMk cId="2898430592" sldId="283"/>
            <ac:spMk id="12" creationId="{886B46A4-922C-48CF-9449-5189F4EB27D2}"/>
          </ac:spMkLst>
        </pc:spChg>
        <pc:spChg chg="add del mod">
          <ac:chgData name="Jesús Ariel González Bonilla" userId="40f7a04d89b9548f" providerId="LiveId" clId="{D3267B13-5489-42B3-B7CE-66D5E5519182}" dt="2021-02-23T19:47:36.474" v="7726" actId="478"/>
          <ac:spMkLst>
            <pc:docMk/>
            <pc:sldMk cId="2898430592" sldId="283"/>
            <ac:spMk id="17" creationId="{56E2CC20-8659-4508-A6DF-3327E0A725B2}"/>
          </ac:spMkLst>
        </pc:spChg>
        <pc:spChg chg="add mod">
          <ac:chgData name="Jesús Ariel González Bonilla" userId="40f7a04d89b9548f" providerId="LiveId" clId="{D3267B13-5489-42B3-B7CE-66D5E5519182}" dt="2021-02-23T19:58:04.972" v="8168" actId="1076"/>
          <ac:spMkLst>
            <pc:docMk/>
            <pc:sldMk cId="2898430592" sldId="283"/>
            <ac:spMk id="20" creationId="{89E0A3A6-8521-4924-81EE-65AED9FDD377}"/>
          </ac:spMkLst>
        </pc:spChg>
        <pc:graphicFrameChg chg="del mod">
          <ac:chgData name="Jesús Ariel González Bonilla" userId="40f7a04d89b9548f" providerId="LiveId" clId="{D3267B13-5489-42B3-B7CE-66D5E5519182}" dt="2021-02-23T19:36:59.987" v="7609" actId="21"/>
          <ac:graphicFrameMkLst>
            <pc:docMk/>
            <pc:sldMk cId="2898430592" sldId="283"/>
            <ac:graphicFrameMk id="2" creationId="{182DB674-8CB9-44C7-9F16-A2B75AD8BAAF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3T19:37:53.605" v="7644"/>
          <ac:graphicFrameMkLst>
            <pc:docMk/>
            <pc:sldMk cId="2898430592" sldId="283"/>
            <ac:graphicFrameMk id="4" creationId="{9EBD5202-17EA-47BB-864D-D81236E91B00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3T19:43:14.284" v="7685"/>
          <ac:graphicFrameMkLst>
            <pc:docMk/>
            <pc:sldMk cId="2898430592" sldId="283"/>
            <ac:graphicFrameMk id="14" creationId="{292F45D0-C57B-43CA-9DD6-8A7C379D759E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3T19:48:09.885" v="7730" actId="478"/>
          <ac:graphicFrameMkLst>
            <pc:docMk/>
            <pc:sldMk cId="2898430592" sldId="283"/>
            <ac:graphicFrameMk id="18" creationId="{39959DEC-3289-4FCB-A6FA-F23BCFDA0CED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3T19:50:59.088" v="7800" actId="21"/>
          <ac:graphicFrameMkLst>
            <pc:docMk/>
            <pc:sldMk cId="2898430592" sldId="283"/>
            <ac:graphicFrameMk id="19" creationId="{D59C15DF-225A-4E71-BFD5-DEC333729067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3T19:56:17.631" v="8151"/>
          <ac:graphicFrameMkLst>
            <pc:docMk/>
            <pc:sldMk cId="2898430592" sldId="283"/>
            <ac:graphicFrameMk id="21" creationId="{71B1688D-4195-4859-9068-F3CE39F50633}"/>
          </ac:graphicFrameMkLst>
        </pc:graphicFrameChg>
        <pc:picChg chg="add del mod modCrop">
          <ac:chgData name="Jesús Ariel González Bonilla" userId="40f7a04d89b9548f" providerId="LiveId" clId="{D3267B13-5489-42B3-B7CE-66D5E5519182}" dt="2021-02-23T19:40:19.071" v="7670" actId="478"/>
          <ac:picMkLst>
            <pc:docMk/>
            <pc:sldMk cId="2898430592" sldId="283"/>
            <ac:picMk id="8" creationId="{C8022AE7-AD39-4D78-968B-E579545C37F3}"/>
          </ac:picMkLst>
        </pc:picChg>
        <pc:picChg chg="add del mod modCrop">
          <ac:chgData name="Jesús Ariel González Bonilla" userId="40f7a04d89b9548f" providerId="LiveId" clId="{D3267B13-5489-42B3-B7CE-66D5E5519182}" dt="2021-02-23T19:43:12.256" v="7683" actId="478"/>
          <ac:picMkLst>
            <pc:docMk/>
            <pc:sldMk cId="2898430592" sldId="283"/>
            <ac:picMk id="13" creationId="{EBC29BC1-6A4F-4695-BB95-2C826CCE04E6}"/>
          </ac:picMkLst>
        </pc:picChg>
        <pc:picChg chg="add del mod">
          <ac:chgData name="Jesús Ariel González Bonilla" userId="40f7a04d89b9548f" providerId="LiveId" clId="{D3267B13-5489-42B3-B7CE-66D5E5519182}" dt="2021-02-23T19:43:38.382" v="7689" actId="478"/>
          <ac:picMkLst>
            <pc:docMk/>
            <pc:sldMk cId="2898430592" sldId="283"/>
            <ac:picMk id="15" creationId="{19AB4B4D-4FBC-4452-89C6-C6CB95721F8E}"/>
          </ac:picMkLst>
        </pc:picChg>
        <pc:picChg chg="add del mod modCrop">
          <ac:chgData name="Jesús Ariel González Bonilla" userId="40f7a04d89b9548f" providerId="LiveId" clId="{D3267B13-5489-42B3-B7CE-66D5E5519182}" dt="2021-02-23T19:56:15.536" v="8149" actId="478"/>
          <ac:picMkLst>
            <pc:docMk/>
            <pc:sldMk cId="2898430592" sldId="283"/>
            <ac:picMk id="16" creationId="{D5FBB220-76E8-423F-B313-A6C5B12382E7}"/>
          </ac:picMkLst>
        </pc:picChg>
        <pc:picChg chg="add del mod modCrop">
          <ac:chgData name="Jesús Ariel González Bonilla" userId="40f7a04d89b9548f" providerId="LiveId" clId="{D3267B13-5489-42B3-B7CE-66D5E5519182}" dt="2021-02-23T19:57:20.823" v="8161" actId="478"/>
          <ac:picMkLst>
            <pc:docMk/>
            <pc:sldMk cId="2898430592" sldId="283"/>
            <ac:picMk id="22" creationId="{6EA8B2C5-111C-4843-B3DC-F4D73DFE1030}"/>
          </ac:picMkLst>
        </pc:picChg>
        <pc:picChg chg="add mod">
          <ac:chgData name="Jesús Ariel González Bonilla" userId="40f7a04d89b9548f" providerId="LiveId" clId="{D3267B13-5489-42B3-B7CE-66D5E5519182}" dt="2021-02-23T19:58:15.720" v="8170" actId="14100"/>
          <ac:picMkLst>
            <pc:docMk/>
            <pc:sldMk cId="2898430592" sldId="283"/>
            <ac:picMk id="24" creationId="{8932BE93-5530-403B-850D-02766C8B639C}"/>
          </ac:picMkLst>
        </pc:picChg>
      </pc:sldChg>
      <pc:sldChg chg="modSp add del">
        <pc:chgData name="Jesús Ariel González Bonilla" userId="40f7a04d89b9548f" providerId="LiveId" clId="{D3267B13-5489-42B3-B7CE-66D5E5519182}" dt="2021-02-24T03:40:02.508" v="9179" actId="47"/>
        <pc:sldMkLst>
          <pc:docMk/>
          <pc:sldMk cId="2531605335" sldId="284"/>
        </pc:sldMkLst>
        <pc:graphicFrameChg chg="mod">
          <ac:chgData name="Jesús Ariel González Bonilla" userId="40f7a04d89b9548f" providerId="LiveId" clId="{D3267B13-5489-42B3-B7CE-66D5E5519182}" dt="2021-02-24T03:03:28.896" v="8895"/>
          <ac:graphicFrameMkLst>
            <pc:docMk/>
            <pc:sldMk cId="2531605335" sldId="284"/>
            <ac:graphicFrameMk id="6" creationId="{1634632C-1D45-4BC9-9568-1DD17B96A7FD}"/>
          </ac:graphicFrameMkLst>
        </pc:graphicFrameChg>
      </pc:sldChg>
      <pc:sldChg chg="addSp delSp modSp add mod ord">
        <pc:chgData name="Jesús Ariel González Bonilla" userId="40f7a04d89b9548f" providerId="LiveId" clId="{D3267B13-5489-42B3-B7CE-66D5E5519182}" dt="2021-02-25T03:46:40.504" v="13198" actId="20577"/>
        <pc:sldMkLst>
          <pc:docMk/>
          <pc:sldMk cId="2648025275" sldId="284"/>
        </pc:sldMkLst>
        <pc:spChg chg="mod">
          <ac:chgData name="Jesús Ariel González Bonilla" userId="40f7a04d89b9548f" providerId="LiveId" clId="{D3267B13-5489-42B3-B7CE-66D5E5519182}" dt="2021-02-24T04:41:16.280" v="9722" actId="20577"/>
          <ac:spMkLst>
            <pc:docMk/>
            <pc:sldMk cId="2648025275" sldId="284"/>
            <ac:spMk id="2" creationId="{00000000-0000-0000-0000-000000000000}"/>
          </ac:spMkLst>
        </pc:spChg>
        <pc:spChg chg="del">
          <ac:chgData name="Jesús Ariel González Bonilla" userId="40f7a04d89b9548f" providerId="LiveId" clId="{D3267B13-5489-42B3-B7CE-66D5E5519182}" dt="2021-02-24T04:41:38.820" v="9723" actId="478"/>
          <ac:spMkLst>
            <pc:docMk/>
            <pc:sldMk cId="2648025275" sldId="284"/>
            <ac:spMk id="3" creationId="{DFB24B32-E58E-4D97-9100-12BF6A0A856E}"/>
          </ac:spMkLst>
        </pc:spChg>
        <pc:spChg chg="add mod">
          <ac:chgData name="Jesús Ariel González Bonilla" userId="40f7a04d89b9548f" providerId="LiveId" clId="{D3267B13-5489-42B3-B7CE-66D5E5519182}" dt="2021-02-24T04:59:53.470" v="10196" actId="1076"/>
          <ac:spMkLst>
            <pc:docMk/>
            <pc:sldMk cId="2648025275" sldId="284"/>
            <ac:spMk id="8" creationId="{BCB3FCF6-AA17-402D-BAFE-D108BD98B2CF}"/>
          </ac:spMkLst>
        </pc:spChg>
        <pc:spChg chg="add mod">
          <ac:chgData name="Jesús Ariel González Bonilla" userId="40f7a04d89b9548f" providerId="LiveId" clId="{D3267B13-5489-42B3-B7CE-66D5E5519182}" dt="2021-02-24T05:09:43.774" v="10450" actId="1035"/>
          <ac:spMkLst>
            <pc:docMk/>
            <pc:sldMk cId="2648025275" sldId="284"/>
            <ac:spMk id="10" creationId="{6F2E3D5D-5D26-4209-BF72-ED88176CD8BC}"/>
          </ac:spMkLst>
        </pc:spChg>
        <pc:spChg chg="add mod">
          <ac:chgData name="Jesús Ariel González Bonilla" userId="40f7a04d89b9548f" providerId="LiveId" clId="{D3267B13-5489-42B3-B7CE-66D5E5519182}" dt="2021-02-24T05:11:59.934" v="10494" actId="1037"/>
          <ac:spMkLst>
            <pc:docMk/>
            <pc:sldMk cId="2648025275" sldId="284"/>
            <ac:spMk id="12" creationId="{BD087893-DF51-4689-B2A9-A49D05E0BE73}"/>
          </ac:spMkLst>
        </pc:spChg>
        <pc:graphicFrameChg chg="del">
          <ac:chgData name="Jesús Ariel González Bonilla" userId="40f7a04d89b9548f" providerId="LiveId" clId="{D3267B13-5489-42B3-B7CE-66D5E5519182}" dt="2021-02-24T04:40:53.459" v="9680" actId="21"/>
          <ac:graphicFrameMkLst>
            <pc:docMk/>
            <pc:sldMk cId="2648025275" sldId="284"/>
            <ac:graphicFrameMk id="4" creationId="{46AF805D-4775-414B-8B40-4C33D260F88B}"/>
          </ac:graphicFrameMkLst>
        </pc:graphicFrameChg>
        <pc:graphicFrameChg chg="add del modGraphic">
          <ac:chgData name="Jesús Ariel González Bonilla" userId="40f7a04d89b9548f" providerId="LiveId" clId="{D3267B13-5489-42B3-B7CE-66D5E5519182}" dt="2021-02-24T04:44:49.992" v="9725" actId="21"/>
          <ac:graphicFrameMkLst>
            <pc:docMk/>
            <pc:sldMk cId="2648025275" sldId="284"/>
            <ac:graphicFrameMk id="5" creationId="{928ABABF-FC21-416C-BD78-05B69D22B71D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4T04:45:43.526" v="9733" actId="21"/>
          <ac:graphicFrameMkLst>
            <pc:docMk/>
            <pc:sldMk cId="2648025275" sldId="284"/>
            <ac:graphicFrameMk id="6" creationId="{5672F5DB-5CBC-435E-A43E-4E49B8B0E462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5T03:46:40.504" v="13198" actId="20577"/>
          <ac:graphicFrameMkLst>
            <pc:docMk/>
            <pc:sldMk cId="2648025275" sldId="284"/>
            <ac:graphicFrameMk id="7" creationId="{23A08841-456D-43C3-93E5-B77114A7EE29}"/>
          </ac:graphicFrameMkLst>
        </pc:graphicFrameChg>
        <pc:graphicFrameChg chg="add mod">
          <ac:chgData name="Jesús Ariel González Bonilla" userId="40f7a04d89b9548f" providerId="LiveId" clId="{D3267B13-5489-42B3-B7CE-66D5E5519182}" dt="2021-02-24T05:12:25.035" v="10496" actId="113"/>
          <ac:graphicFrameMkLst>
            <pc:docMk/>
            <pc:sldMk cId="2648025275" sldId="284"/>
            <ac:graphicFrameMk id="9" creationId="{009CEC52-5DD8-4250-A6C8-240745EE544F}"/>
          </ac:graphicFrameMkLst>
        </pc:graphicFrameChg>
        <pc:graphicFrameChg chg="add del modGraphic">
          <ac:chgData name="Jesús Ariel González Bonilla" userId="40f7a04d89b9548f" providerId="LiveId" clId="{D3267B13-5489-42B3-B7CE-66D5E5519182}" dt="2021-02-24T05:10:58.886" v="10452" actId="1032"/>
          <ac:graphicFrameMkLst>
            <pc:docMk/>
            <pc:sldMk cId="2648025275" sldId="284"/>
            <ac:graphicFrameMk id="11" creationId="{6B7D83D3-FB1D-491F-8059-C078FB82064D}"/>
          </ac:graphicFrameMkLst>
        </pc:graphicFrameChg>
      </pc:sldChg>
      <pc:sldChg chg="modSp add mod">
        <pc:chgData name="Jesús Ariel González Bonilla" userId="40f7a04d89b9548f" providerId="LiveId" clId="{D3267B13-5489-42B3-B7CE-66D5E5519182}" dt="2021-02-24T18:09:25.423" v="12581" actId="20577"/>
        <pc:sldMkLst>
          <pc:docMk/>
          <pc:sldMk cId="2661880677" sldId="285"/>
        </pc:sldMkLst>
        <pc:spChg chg="mod">
          <ac:chgData name="Jesús Ariel González Bonilla" userId="40f7a04d89b9548f" providerId="LiveId" clId="{D3267B13-5489-42B3-B7CE-66D5E5519182}" dt="2021-02-24T18:09:25.423" v="12581" actId="20577"/>
          <ac:spMkLst>
            <pc:docMk/>
            <pc:sldMk cId="2661880677" sldId="285"/>
            <ac:spMk id="2" creationId="{00000000-0000-0000-0000-000000000000}"/>
          </ac:spMkLst>
        </pc:spChg>
      </pc:sldChg>
      <pc:sldChg chg="addSp delSp modSp add mod">
        <pc:chgData name="Jesús Ariel González Bonilla" userId="40f7a04d89b9548f" providerId="LiveId" clId="{D3267B13-5489-42B3-B7CE-66D5E5519182}" dt="2021-02-25T01:36:25.509" v="12655" actId="478"/>
        <pc:sldMkLst>
          <pc:docMk/>
          <pc:sldMk cId="3727146453" sldId="286"/>
        </pc:sldMkLst>
        <pc:spChg chg="add del">
          <ac:chgData name="Jesús Ariel González Bonilla" userId="40f7a04d89b9548f" providerId="LiveId" clId="{D3267B13-5489-42B3-B7CE-66D5E5519182}" dt="2021-02-25T01:31:50.411" v="12612" actId="478"/>
          <ac:spMkLst>
            <pc:docMk/>
            <pc:sldMk cId="3727146453" sldId="286"/>
            <ac:spMk id="4" creationId="{4591D533-FF43-40EA-A6B3-3DE69CF97640}"/>
          </ac:spMkLst>
        </pc:spChg>
        <pc:graphicFrameChg chg="mod">
          <ac:chgData name="Jesús Ariel González Bonilla" userId="40f7a04d89b9548f" providerId="LiveId" clId="{D3267B13-5489-42B3-B7CE-66D5E5519182}" dt="2021-02-25T01:32:21.453" v="12613"/>
          <ac:graphicFrameMkLst>
            <pc:docMk/>
            <pc:sldMk cId="3727146453" sldId="286"/>
            <ac:graphicFrameMk id="2" creationId="{182DB674-8CB9-44C7-9F16-A2B75AD8BAAF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5T01:36:25.509" v="12655" actId="478"/>
          <ac:graphicFrameMkLst>
            <pc:docMk/>
            <pc:sldMk cId="3727146453" sldId="286"/>
            <ac:graphicFrameMk id="5" creationId="{3C39B5EA-1CC1-44C8-8B69-79426F0C9D24}"/>
          </ac:graphicFrameMkLst>
        </pc:graphicFrameChg>
      </pc:sldChg>
      <pc:sldChg chg="addSp delSp modSp add mod ord">
        <pc:chgData name="Jesús Ariel González Bonilla" userId="40f7a04d89b9548f" providerId="LiveId" clId="{D3267B13-5489-42B3-B7CE-66D5E5519182}" dt="2021-02-25T02:26:03.197" v="12889"/>
        <pc:sldMkLst>
          <pc:docMk/>
          <pc:sldMk cId="3893127429" sldId="287"/>
        </pc:sldMkLst>
        <pc:spChg chg="mod">
          <ac:chgData name="Jesús Ariel González Bonilla" userId="40f7a04d89b9548f" providerId="LiveId" clId="{D3267B13-5489-42B3-B7CE-66D5E5519182}" dt="2021-02-25T01:52:12.863" v="12659"/>
          <ac:spMkLst>
            <pc:docMk/>
            <pc:sldMk cId="3893127429" sldId="287"/>
            <ac:spMk id="3" creationId="{00000000-0000-0000-0000-000000000000}"/>
          </ac:spMkLst>
        </pc:spChg>
        <pc:spChg chg="add mod">
          <ac:chgData name="Jesús Ariel González Bonilla" userId="40f7a04d89b9548f" providerId="LiveId" clId="{D3267B13-5489-42B3-B7CE-66D5E5519182}" dt="2021-02-25T02:21:35.158" v="12875" actId="255"/>
          <ac:spMkLst>
            <pc:docMk/>
            <pc:sldMk cId="3893127429" sldId="287"/>
            <ac:spMk id="5" creationId="{6150E85F-66E7-4C27-8FD2-9F94F9D0900A}"/>
          </ac:spMkLst>
        </pc:spChg>
        <pc:spChg chg="add mod">
          <ac:chgData name="Jesús Ariel González Bonilla" userId="40f7a04d89b9548f" providerId="LiveId" clId="{D3267B13-5489-42B3-B7CE-66D5E5519182}" dt="2021-02-25T02:21:35.158" v="12875" actId="255"/>
          <ac:spMkLst>
            <pc:docMk/>
            <pc:sldMk cId="3893127429" sldId="287"/>
            <ac:spMk id="10" creationId="{0C95F5CE-1C64-46D1-BB71-813451450600}"/>
          </ac:spMkLst>
        </pc:spChg>
        <pc:spChg chg="add mod">
          <ac:chgData name="Jesús Ariel González Bonilla" userId="40f7a04d89b9548f" providerId="LiveId" clId="{D3267B13-5489-42B3-B7CE-66D5E5519182}" dt="2021-02-25T02:25:33.890" v="12887" actId="207"/>
          <ac:spMkLst>
            <pc:docMk/>
            <pc:sldMk cId="3893127429" sldId="287"/>
            <ac:spMk id="11" creationId="{CBE796AF-2A55-4753-B897-5ED3954E4BC9}"/>
          </ac:spMkLst>
        </pc:spChg>
        <pc:graphicFrameChg chg="add del mod modGraphic">
          <ac:chgData name="Jesús Ariel González Bonilla" userId="40f7a04d89b9548f" providerId="LiveId" clId="{D3267B13-5489-42B3-B7CE-66D5E5519182}" dt="2021-02-25T02:08:17.363" v="12770" actId="21"/>
          <ac:graphicFrameMkLst>
            <pc:docMk/>
            <pc:sldMk cId="3893127429" sldId="287"/>
            <ac:graphicFrameMk id="2" creationId="{27F439C7-1995-4908-92CD-28CEBF4B60C3}"/>
          </ac:graphicFrameMkLst>
        </pc:graphicFrameChg>
        <pc:graphicFrameChg chg="del">
          <ac:chgData name="Jesús Ariel González Bonilla" userId="40f7a04d89b9548f" providerId="LiveId" clId="{D3267B13-5489-42B3-B7CE-66D5E5519182}" dt="2021-02-24T18:05:12.018" v="12493" actId="21"/>
          <ac:graphicFrameMkLst>
            <pc:docMk/>
            <pc:sldMk cId="3893127429" sldId="287"/>
            <ac:graphicFrameMk id="2" creationId="{5EAACAF2-C77B-43DF-8B83-1339E6DB9186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5T02:26:03.197" v="12889"/>
          <ac:graphicFrameMkLst>
            <pc:docMk/>
            <pc:sldMk cId="3893127429" sldId="287"/>
            <ac:graphicFrameMk id="4" creationId="{218B90E2-1850-4412-8F77-F49490FC958A}"/>
          </ac:graphicFrameMkLst>
        </pc:graphicFrameChg>
        <pc:picChg chg="add mod">
          <ac:chgData name="Jesús Ariel González Bonilla" userId="40f7a04d89b9548f" providerId="LiveId" clId="{D3267B13-5489-42B3-B7CE-66D5E5519182}" dt="2021-02-25T02:16:34.996" v="12823" actId="1038"/>
          <ac:picMkLst>
            <pc:docMk/>
            <pc:sldMk cId="3893127429" sldId="287"/>
            <ac:picMk id="7" creationId="{C3248E45-76DB-47FD-82B0-1FB2BDA1D957}"/>
          </ac:picMkLst>
        </pc:picChg>
        <pc:picChg chg="add mod">
          <ac:chgData name="Jesús Ariel González Bonilla" userId="40f7a04d89b9548f" providerId="LiveId" clId="{D3267B13-5489-42B3-B7CE-66D5E5519182}" dt="2021-02-25T02:17:05.269" v="12826" actId="1076"/>
          <ac:picMkLst>
            <pc:docMk/>
            <pc:sldMk cId="3893127429" sldId="287"/>
            <ac:picMk id="8" creationId="{9E521585-6A13-415F-AC4F-3EA9111A02F8}"/>
          </ac:picMkLst>
        </pc:picChg>
        <pc:picChg chg="add mod">
          <ac:chgData name="Jesús Ariel González Bonilla" userId="40f7a04d89b9548f" providerId="LiveId" clId="{D3267B13-5489-42B3-B7CE-66D5E5519182}" dt="2021-02-25T02:17:29.294" v="12830" actId="1076"/>
          <ac:picMkLst>
            <pc:docMk/>
            <pc:sldMk cId="3893127429" sldId="287"/>
            <ac:picMk id="9" creationId="{72452F01-DBF1-429D-9C32-078F1AD44378}"/>
          </ac:picMkLst>
        </pc:picChg>
      </pc:sldChg>
      <pc:sldChg chg="addSp delSp modSp add mod ord">
        <pc:chgData name="Jesús Ariel González Bonilla" userId="40f7a04d89b9548f" providerId="LiveId" clId="{D3267B13-5489-42B3-B7CE-66D5E5519182}" dt="2021-02-25T04:16:28.515" v="14903" actId="255"/>
        <pc:sldMkLst>
          <pc:docMk/>
          <pc:sldMk cId="1061128754" sldId="288"/>
        </pc:sldMkLst>
        <pc:spChg chg="add mod">
          <ac:chgData name="Jesús Ariel González Bonilla" userId="40f7a04d89b9548f" providerId="LiveId" clId="{D3267B13-5489-42B3-B7CE-66D5E5519182}" dt="2021-02-25T03:58:54.590" v="13476" actId="14100"/>
          <ac:spMkLst>
            <pc:docMk/>
            <pc:sldMk cId="1061128754" sldId="288"/>
            <ac:spMk id="2" creationId="{DDFD4160-95C0-4E06-B7B6-97B8489BAC04}"/>
          </ac:spMkLst>
        </pc:spChg>
        <pc:spChg chg="mod">
          <ac:chgData name="Jesús Ariel González Bonilla" userId="40f7a04d89b9548f" providerId="LiveId" clId="{D3267B13-5489-42B3-B7CE-66D5E5519182}" dt="2021-02-24T18:06:47.075" v="12512" actId="20577"/>
          <ac:spMkLst>
            <pc:docMk/>
            <pc:sldMk cId="1061128754" sldId="288"/>
            <ac:spMk id="3" creationId="{00000000-0000-0000-0000-000000000000}"/>
          </ac:spMkLst>
        </pc:spChg>
        <pc:graphicFrameChg chg="add del mod">
          <ac:chgData name="Jesús Ariel González Bonilla" userId="40f7a04d89b9548f" providerId="LiveId" clId="{D3267B13-5489-42B3-B7CE-66D5E5519182}" dt="2021-02-25T02:35:53.590" v="12968" actId="478"/>
          <ac:graphicFrameMkLst>
            <pc:docMk/>
            <pc:sldMk cId="1061128754" sldId="288"/>
            <ac:graphicFrameMk id="4" creationId="{2D666DA2-D7A2-46B3-BC2D-4C938BF027AC}"/>
          </ac:graphicFrameMkLst>
        </pc:graphicFrameChg>
        <pc:graphicFrameChg chg="add del mod">
          <ac:chgData name="Jesús Ariel González Bonilla" userId="40f7a04d89b9548f" providerId="LiveId" clId="{D3267B13-5489-42B3-B7CE-66D5E5519182}" dt="2021-02-25T03:58:33.837" v="13473" actId="21"/>
          <ac:graphicFrameMkLst>
            <pc:docMk/>
            <pc:sldMk cId="1061128754" sldId="288"/>
            <ac:graphicFrameMk id="5" creationId="{7C24FF6D-3F71-43A1-BE5C-6B1483D4FF25}"/>
          </ac:graphicFrameMkLst>
        </pc:graphicFrameChg>
        <pc:graphicFrameChg chg="add del mod modGraphic">
          <ac:chgData name="Jesús Ariel González Bonilla" userId="40f7a04d89b9548f" providerId="LiveId" clId="{D3267B13-5489-42B3-B7CE-66D5E5519182}" dt="2021-02-25T04:11:34.793" v="14603" actId="21"/>
          <ac:graphicFrameMkLst>
            <pc:docMk/>
            <pc:sldMk cId="1061128754" sldId="288"/>
            <ac:graphicFrameMk id="6" creationId="{E5992DD6-EC16-40B0-90F6-FCA468EBD7FD}"/>
          </ac:graphicFrameMkLst>
        </pc:graphicFrameChg>
        <pc:graphicFrameChg chg="add mod modGraphic">
          <ac:chgData name="Jesús Ariel González Bonilla" userId="40f7a04d89b9548f" providerId="LiveId" clId="{D3267B13-5489-42B3-B7CE-66D5E5519182}" dt="2021-02-25T04:16:28.515" v="14903" actId="255"/>
          <ac:graphicFrameMkLst>
            <pc:docMk/>
            <pc:sldMk cId="1061128754" sldId="288"/>
            <ac:graphicFrameMk id="7" creationId="{1C83422B-4136-4FD2-8422-82B64632C199}"/>
          </ac:graphicFrameMkLst>
        </pc:graphicFrameChg>
      </pc:sldChg>
      <pc:sldChg chg="add setBg">
        <pc:chgData name="Jesús Ariel González Bonilla" userId="40f7a04d89b9548f" providerId="LiveId" clId="{D3267B13-5489-42B3-B7CE-66D5E5519182}" dt="2021-02-24T18:07:19.841" v="12513"/>
        <pc:sldMkLst>
          <pc:docMk/>
          <pc:sldMk cId="1182931078" sldId="289"/>
        </pc:sldMkLst>
      </pc:sldChg>
    </pc:docChg>
  </pc:docChgLst>
  <pc:docChgLst>
    <pc:chgData name="Jesús Ariel González Bonilla" userId="40f7a04d89b9548f" providerId="LiveId" clId="{FCAD3192-6CB4-4D29-BEC1-EAA52DFD3DF6}"/>
    <pc:docChg chg="undo custSel addSld delSld modSld">
      <pc:chgData name="Jesús Ariel González Bonilla" userId="40f7a04d89b9548f" providerId="LiveId" clId="{FCAD3192-6CB4-4D29-BEC1-EAA52DFD3DF6}" dt="2021-02-26T05:41:44.888" v="109" actId="47"/>
      <pc:docMkLst>
        <pc:docMk/>
      </pc:docMkLst>
      <pc:sldChg chg="addSp delSp modSp mod delAnim modAnim">
        <pc:chgData name="Jesús Ariel González Bonilla" userId="40f7a04d89b9548f" providerId="LiveId" clId="{FCAD3192-6CB4-4D29-BEC1-EAA52DFD3DF6}" dt="2021-02-26T05:38:03.548" v="43" actId="14100"/>
        <pc:sldMkLst>
          <pc:docMk/>
          <pc:sldMk cId="2010572302" sldId="265"/>
        </pc:sldMkLst>
        <pc:picChg chg="add mod">
          <ac:chgData name="Jesús Ariel González Bonilla" userId="40f7a04d89b9548f" providerId="LiveId" clId="{FCAD3192-6CB4-4D29-BEC1-EAA52DFD3DF6}" dt="2021-02-26T05:38:03.548" v="43" actId="14100"/>
          <ac:picMkLst>
            <pc:docMk/>
            <pc:sldMk cId="2010572302" sldId="265"/>
            <ac:picMk id="3" creationId="{B5196A7E-7D21-4370-BD15-418BF5AA0A71}"/>
          </ac:picMkLst>
        </pc:picChg>
        <pc:picChg chg="del">
          <ac:chgData name="Jesús Ariel González Bonilla" userId="40f7a04d89b9548f" providerId="LiveId" clId="{FCAD3192-6CB4-4D29-BEC1-EAA52DFD3DF6}" dt="2021-02-26T05:37:10.781" v="35" actId="478"/>
          <ac:picMkLst>
            <pc:docMk/>
            <pc:sldMk cId="2010572302" sldId="265"/>
            <ac:picMk id="4" creationId="{9EF9F46F-2540-4B97-93C2-ECB52C615FC9}"/>
          </ac:picMkLst>
        </pc:picChg>
      </pc:sldChg>
      <pc:sldChg chg="delSp modSp del mod modNotesTx">
        <pc:chgData name="Jesús Ariel González Bonilla" userId="40f7a04d89b9548f" providerId="LiveId" clId="{FCAD3192-6CB4-4D29-BEC1-EAA52DFD3DF6}" dt="2021-02-26T05:41:44.888" v="109" actId="47"/>
        <pc:sldMkLst>
          <pc:docMk/>
          <pc:sldMk cId="954661499" sldId="293"/>
        </pc:sldMkLst>
        <pc:spChg chg="del">
          <ac:chgData name="Jesús Ariel González Bonilla" userId="40f7a04d89b9548f" providerId="LiveId" clId="{FCAD3192-6CB4-4D29-BEC1-EAA52DFD3DF6}" dt="2021-02-26T05:40:19.466" v="99" actId="478"/>
          <ac:spMkLst>
            <pc:docMk/>
            <pc:sldMk cId="954661499" sldId="293"/>
            <ac:spMk id="10" creationId="{444888BC-0916-4662-A58C-03F08235A89F}"/>
          </ac:spMkLst>
        </pc:spChg>
        <pc:spChg chg="del">
          <ac:chgData name="Jesús Ariel González Bonilla" userId="40f7a04d89b9548f" providerId="LiveId" clId="{FCAD3192-6CB4-4D29-BEC1-EAA52DFD3DF6}" dt="2021-02-26T05:40:17.995" v="98" actId="478"/>
          <ac:spMkLst>
            <pc:docMk/>
            <pc:sldMk cId="954661499" sldId="293"/>
            <ac:spMk id="11" creationId="{4F9F1E23-75B2-455E-BF09-DE85F82DEFA9}"/>
          </ac:spMkLst>
        </pc:spChg>
        <pc:spChg chg="del">
          <ac:chgData name="Jesús Ariel González Bonilla" userId="40f7a04d89b9548f" providerId="LiveId" clId="{FCAD3192-6CB4-4D29-BEC1-EAA52DFD3DF6}" dt="2021-02-26T05:40:22.483" v="100" actId="478"/>
          <ac:spMkLst>
            <pc:docMk/>
            <pc:sldMk cId="954661499" sldId="293"/>
            <ac:spMk id="14" creationId="{9A0303BB-EF82-44BC-8B9A-16A4E61642F0}"/>
          </ac:spMkLst>
        </pc:spChg>
        <pc:picChg chg="mod">
          <ac:chgData name="Jesús Ariel González Bonilla" userId="40f7a04d89b9548f" providerId="LiveId" clId="{FCAD3192-6CB4-4D29-BEC1-EAA52DFD3DF6}" dt="2021-02-26T05:40:42.222" v="108" actId="1076"/>
          <ac:picMkLst>
            <pc:docMk/>
            <pc:sldMk cId="954661499" sldId="293"/>
            <ac:picMk id="13" creationId="{F6FAE1E3-3D4E-42FD-A7BD-6ABB6B75FBE6}"/>
          </ac:picMkLst>
        </pc:picChg>
      </pc:sldChg>
      <pc:sldChg chg="modNotesTx">
        <pc:chgData name="Jesús Ariel González Bonilla" userId="40f7a04d89b9548f" providerId="LiveId" clId="{FCAD3192-6CB4-4D29-BEC1-EAA52DFD3DF6}" dt="2021-02-26T05:30:34.966" v="24" actId="20577"/>
        <pc:sldMkLst>
          <pc:docMk/>
          <pc:sldMk cId="2308596630" sldId="298"/>
        </pc:sldMkLst>
      </pc:sldChg>
      <pc:sldChg chg="modSp mod modNotesTx">
        <pc:chgData name="Jesús Ariel González Bonilla" userId="40f7a04d89b9548f" providerId="LiveId" clId="{FCAD3192-6CB4-4D29-BEC1-EAA52DFD3DF6}" dt="2021-02-26T05:35:41.214" v="34" actId="20577"/>
        <pc:sldMkLst>
          <pc:docMk/>
          <pc:sldMk cId="1209268952" sldId="300"/>
        </pc:sldMkLst>
        <pc:spChg chg="mod">
          <ac:chgData name="Jesús Ariel González Bonilla" userId="40f7a04d89b9548f" providerId="LiveId" clId="{FCAD3192-6CB4-4D29-BEC1-EAA52DFD3DF6}" dt="2021-02-26T05:35:34.880" v="28" actId="20577"/>
          <ac:spMkLst>
            <pc:docMk/>
            <pc:sldMk cId="1209268952" sldId="300"/>
            <ac:spMk id="13" creationId="{9DB4D52A-8A0D-4DCA-9787-7583D078C88A}"/>
          </ac:spMkLst>
        </pc:spChg>
        <pc:spChg chg="mod">
          <ac:chgData name="Jesús Ariel González Bonilla" userId="40f7a04d89b9548f" providerId="LiveId" clId="{FCAD3192-6CB4-4D29-BEC1-EAA52DFD3DF6}" dt="2021-02-26T05:35:41.214" v="34" actId="20577"/>
          <ac:spMkLst>
            <pc:docMk/>
            <pc:sldMk cId="1209268952" sldId="300"/>
            <ac:spMk id="14" creationId="{AB9EFCE0-F545-4B3F-95CC-BF8793B8172D}"/>
          </ac:spMkLst>
        </pc:spChg>
      </pc:sldChg>
      <pc:sldChg chg="add">
        <pc:chgData name="Jesús Ariel González Bonilla" userId="40f7a04d89b9548f" providerId="LiveId" clId="{FCAD3192-6CB4-4D29-BEC1-EAA52DFD3DF6}" dt="2021-02-26T05:40:12.338" v="97" actId="2890"/>
        <pc:sldMkLst>
          <pc:docMk/>
          <pc:sldMk cId="2636376624" sldId="301"/>
        </pc:sldMkLst>
      </pc:sldChg>
    </pc:docChg>
  </pc:docChgLst>
  <pc:docChgLst>
    <pc:chgData name="Jesús Ariel González Bonilla" userId="40f7a04d89b9548f" providerId="LiveId" clId="{1AA85113-5BF0-4774-8F67-3C13676EA09C}"/>
    <pc:docChg chg="custSel modSld">
      <pc:chgData name="Jesús Ariel González Bonilla" userId="40f7a04d89b9548f" providerId="LiveId" clId="{1AA85113-5BF0-4774-8F67-3C13676EA09C}" dt="2021-03-02T21:43:28.335" v="4" actId="20577"/>
      <pc:docMkLst>
        <pc:docMk/>
      </pc:docMkLst>
      <pc:sldChg chg="modSp mod">
        <pc:chgData name="Jesús Ariel González Bonilla" userId="40f7a04d89b9548f" providerId="LiveId" clId="{1AA85113-5BF0-4774-8F67-3C13676EA09C}" dt="2021-03-02T21:43:15.307" v="3" actId="20577"/>
        <pc:sldMkLst>
          <pc:docMk/>
          <pc:sldMk cId="3211097071" sldId="260"/>
        </pc:sldMkLst>
        <pc:spChg chg="mod">
          <ac:chgData name="Jesús Ariel González Bonilla" userId="40f7a04d89b9548f" providerId="LiveId" clId="{1AA85113-5BF0-4774-8F67-3C13676EA09C}" dt="2021-03-02T21:43:15.307" v="3" actId="20577"/>
          <ac:spMkLst>
            <pc:docMk/>
            <pc:sldMk cId="3211097071" sldId="260"/>
            <ac:spMk id="2" creationId="{00000000-0000-0000-0000-000000000000}"/>
          </ac:spMkLst>
        </pc:spChg>
      </pc:sldChg>
      <pc:sldChg chg="modSp mod">
        <pc:chgData name="Jesús Ariel González Bonilla" userId="40f7a04d89b9548f" providerId="LiveId" clId="{1AA85113-5BF0-4774-8F67-3C13676EA09C}" dt="2021-03-02T21:43:28.335" v="4" actId="20577"/>
        <pc:sldMkLst>
          <pc:docMk/>
          <pc:sldMk cId="2404210624" sldId="294"/>
        </pc:sldMkLst>
        <pc:spChg chg="mod">
          <ac:chgData name="Jesús Ariel González Bonilla" userId="40f7a04d89b9548f" providerId="LiveId" clId="{1AA85113-5BF0-4774-8F67-3C13676EA09C}" dt="2021-03-02T21:43:28.335" v="4" actId="20577"/>
          <ac:spMkLst>
            <pc:docMk/>
            <pc:sldMk cId="2404210624" sldId="294"/>
            <ac:spMk id="6" creationId="{1A0D60C4-1C79-477C-A945-6921BFF476C7}"/>
          </ac:spMkLst>
        </pc:spChg>
      </pc:sldChg>
      <pc:sldChg chg="modSp mod modNotesTx">
        <pc:chgData name="Jesús Ariel González Bonilla" userId="40f7a04d89b9548f" providerId="LiveId" clId="{1AA85113-5BF0-4774-8F67-3C13676EA09C}" dt="2021-02-26T16:09:54.769" v="2" actId="20577"/>
        <pc:sldMkLst>
          <pc:docMk/>
          <pc:sldMk cId="4291766199" sldId="297"/>
        </pc:sldMkLst>
        <pc:spChg chg="mod">
          <ac:chgData name="Jesús Ariel González Bonilla" userId="40f7a04d89b9548f" providerId="LiveId" clId="{1AA85113-5BF0-4774-8F67-3C13676EA09C}" dt="2021-02-26T16:08:38.116" v="0" actId="20577"/>
          <ac:spMkLst>
            <pc:docMk/>
            <pc:sldMk cId="4291766199" sldId="297"/>
            <ac:spMk id="14" creationId="{109F614F-F8A1-4F0E-8A9A-12171E33F859}"/>
          </ac:spMkLst>
        </pc:spChg>
        <pc:spChg chg="mod">
          <ac:chgData name="Jesús Ariel González Bonilla" userId="40f7a04d89b9548f" providerId="LiveId" clId="{1AA85113-5BF0-4774-8F67-3C13676EA09C}" dt="2021-02-26T16:09:46.454" v="1" actId="313"/>
          <ac:spMkLst>
            <pc:docMk/>
            <pc:sldMk cId="4291766199" sldId="297"/>
            <ac:spMk id="15" creationId="{40EE428D-9990-46D9-A5DE-D771FD4B8562}"/>
          </ac:spMkLst>
        </pc:spChg>
      </pc:sldChg>
    </pc:docChg>
  </pc:docChgLst>
  <pc:docChgLst>
    <pc:chgData name="Jesús Ariel González Bonilla" userId="40f7a04d89b9548f" providerId="LiveId" clId="{ED092015-F618-40B9-96EB-76DCFB423617}"/>
    <pc:docChg chg="modSld">
      <pc:chgData name="Jesús Ariel González Bonilla" userId="40f7a04d89b9548f" providerId="LiveId" clId="{ED092015-F618-40B9-96EB-76DCFB423617}" dt="2021-02-25T16:01:14.903" v="46" actId="20577"/>
      <pc:docMkLst>
        <pc:docMk/>
      </pc:docMkLst>
      <pc:sldChg chg="modNotesTx">
        <pc:chgData name="Jesús Ariel González Bonilla" userId="40f7a04d89b9548f" providerId="LiveId" clId="{ED092015-F618-40B9-96EB-76DCFB423617}" dt="2021-02-25T16:01:14.903" v="46" actId="20577"/>
        <pc:sldMkLst>
          <pc:docMk/>
          <pc:sldMk cId="1329600922" sldId="258"/>
        </pc:sldMkLst>
      </pc:sldChg>
      <pc:sldChg chg="modSp mod">
        <pc:chgData name="Jesús Ariel González Bonilla" userId="40f7a04d89b9548f" providerId="LiveId" clId="{ED092015-F618-40B9-96EB-76DCFB423617}" dt="2021-02-25T04:34:36.543" v="29" actId="20577"/>
        <pc:sldMkLst>
          <pc:docMk/>
          <pc:sldMk cId="3474374108" sldId="261"/>
        </pc:sldMkLst>
        <pc:spChg chg="mod">
          <ac:chgData name="Jesús Ariel González Bonilla" userId="40f7a04d89b9548f" providerId="LiveId" clId="{ED092015-F618-40B9-96EB-76DCFB423617}" dt="2021-02-25T04:34:36.543" v="29" actId="20577"/>
          <ac:spMkLst>
            <pc:docMk/>
            <pc:sldMk cId="3474374108" sldId="261"/>
            <ac:spMk id="3" creationId="{4D2BB5DF-D9F4-4581-B6EB-DBD567FF8295}"/>
          </ac:spMkLst>
        </pc:spChg>
      </pc:sldChg>
      <pc:sldChg chg="modSp mod">
        <pc:chgData name="Jesús Ariel González Bonilla" userId="40f7a04d89b9548f" providerId="LiveId" clId="{ED092015-F618-40B9-96EB-76DCFB423617}" dt="2021-02-25T04:36:12.843" v="30" actId="20577"/>
        <pc:sldMkLst>
          <pc:docMk/>
          <pc:sldMk cId="1061128754" sldId="288"/>
        </pc:sldMkLst>
        <pc:graphicFrameChg chg="modGraphic">
          <ac:chgData name="Jesús Ariel González Bonilla" userId="40f7a04d89b9548f" providerId="LiveId" clId="{ED092015-F618-40B9-96EB-76DCFB423617}" dt="2021-02-25T04:36:12.843" v="30" actId="20577"/>
          <ac:graphicFrameMkLst>
            <pc:docMk/>
            <pc:sldMk cId="1061128754" sldId="288"/>
            <ac:graphicFrameMk id="7" creationId="{1C83422B-4136-4FD2-8422-82B64632C199}"/>
          </ac:graphicFrameMkLst>
        </pc:graphicFrame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E62CC-E536-40D6-85C9-A71481391062}" type="doc">
      <dgm:prSet loTypeId="urn:microsoft.com/office/officeart/2005/8/layout/hierarchy6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DA01D1A9-751C-4F75-A92B-537428181C72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sz="1200" dirty="0"/>
            <a:t>SENA </a:t>
          </a:r>
        </a:p>
        <a:p>
          <a:r>
            <a:rPr lang="es-CO" sz="1200" dirty="0"/>
            <a:t>33 Regionales </a:t>
          </a:r>
        </a:p>
        <a:p>
          <a:r>
            <a:rPr lang="es-CO" sz="1200" dirty="0"/>
            <a:t>117 Centros Formación</a:t>
          </a:r>
        </a:p>
      </dgm:t>
    </dgm:pt>
    <dgm:pt modelId="{C2D6EEA3-8DFF-4B41-BDF5-AD1030299C0E}" type="parTrans" cxnId="{3D9843D6-321A-4E1F-B7A9-C399C724C8F3}">
      <dgm:prSet/>
      <dgm:spPr/>
      <dgm:t>
        <a:bodyPr/>
        <a:lstStyle/>
        <a:p>
          <a:endParaRPr lang="es-CO" sz="1200"/>
        </a:p>
      </dgm:t>
    </dgm:pt>
    <dgm:pt modelId="{ADC0C804-CC1D-4A0D-B3BB-572C31D44330}" type="sibTrans" cxnId="{3D9843D6-321A-4E1F-B7A9-C399C724C8F3}">
      <dgm:prSet/>
      <dgm:spPr/>
      <dgm:t>
        <a:bodyPr/>
        <a:lstStyle/>
        <a:p>
          <a:endParaRPr lang="es-CO" sz="1200"/>
        </a:p>
      </dgm:t>
    </dgm:pt>
    <dgm:pt modelId="{68EC0CE3-ABB6-4DB4-9BDF-C2BDA3050663}" type="asst">
      <dgm:prSet phldrT="[Texto]" custT="1"/>
      <dgm:spPr/>
      <dgm:t>
        <a:bodyPr/>
        <a:lstStyle/>
        <a:p>
          <a:r>
            <a:rPr lang="es-CO" sz="1200" dirty="0"/>
            <a:t>Agencia Publica de empleo</a:t>
          </a:r>
        </a:p>
      </dgm:t>
    </dgm:pt>
    <dgm:pt modelId="{FB780A98-174F-4B20-A163-5DAD911CA8EE}" type="parTrans" cxnId="{5C8D8BD2-00C3-42F4-8510-4221F3210FA8}">
      <dgm:prSet/>
      <dgm:spPr/>
      <dgm:t>
        <a:bodyPr/>
        <a:lstStyle/>
        <a:p>
          <a:endParaRPr lang="es-CO" sz="1200"/>
        </a:p>
      </dgm:t>
    </dgm:pt>
    <dgm:pt modelId="{90F971D7-73AE-4B87-ACC3-4B0CE9C4059C}" type="sibTrans" cxnId="{5C8D8BD2-00C3-42F4-8510-4221F3210FA8}">
      <dgm:prSet/>
      <dgm:spPr/>
      <dgm:t>
        <a:bodyPr/>
        <a:lstStyle/>
        <a:p>
          <a:endParaRPr lang="es-CO" sz="1200"/>
        </a:p>
      </dgm:t>
    </dgm:pt>
    <dgm:pt modelId="{5E101176-CDBC-4754-A097-FAF13CE984AB}">
      <dgm:prSet phldrT="[Texto]" custT="1"/>
      <dgm:spPr/>
      <dgm:t>
        <a:bodyPr/>
        <a:lstStyle/>
        <a:p>
          <a:r>
            <a:rPr lang="es-CO" sz="1200" b="1" i="1" dirty="0"/>
            <a:t>Formación </a:t>
          </a:r>
          <a:br>
            <a:rPr lang="es-ES" sz="1200" b="1" i="1" dirty="0"/>
          </a:br>
          <a:r>
            <a:rPr lang="es-CO" sz="1200" b="1" i="1" dirty="0"/>
            <a:t>Profesional Integral</a:t>
          </a:r>
        </a:p>
      </dgm:t>
    </dgm:pt>
    <dgm:pt modelId="{812659F7-B5EB-4226-A305-EA754875FC02}" type="parTrans" cxnId="{04F7F146-987F-4917-A64D-74BDEE5014DD}">
      <dgm:prSet/>
      <dgm:spPr/>
      <dgm:t>
        <a:bodyPr/>
        <a:lstStyle/>
        <a:p>
          <a:endParaRPr lang="es-CO" sz="1200"/>
        </a:p>
      </dgm:t>
    </dgm:pt>
    <dgm:pt modelId="{ABEEDCD9-32A3-4145-AC5F-BB827493328F}" type="sibTrans" cxnId="{04F7F146-987F-4917-A64D-74BDEE5014DD}">
      <dgm:prSet/>
      <dgm:spPr/>
      <dgm:t>
        <a:bodyPr/>
        <a:lstStyle/>
        <a:p>
          <a:endParaRPr lang="es-CO" sz="1200"/>
        </a:p>
      </dgm:t>
    </dgm:pt>
    <dgm:pt modelId="{899847F0-DD46-4758-A24C-0D925A2699CE}">
      <dgm:prSet phldrT="[Texto]" custT="1"/>
      <dgm:spPr/>
      <dgm:t>
        <a:bodyPr/>
        <a:lstStyle/>
        <a:p>
          <a:r>
            <a:rPr lang="es-CO" sz="1200" dirty="0"/>
            <a:t>Certificación de Competencias Laborales</a:t>
          </a:r>
        </a:p>
      </dgm:t>
    </dgm:pt>
    <dgm:pt modelId="{B6A51D8B-BC9B-4E98-8C23-D844BADC58E8}" type="parTrans" cxnId="{0B11C96A-6B6A-435E-B368-980BEB0947D0}">
      <dgm:prSet/>
      <dgm:spPr/>
      <dgm:t>
        <a:bodyPr/>
        <a:lstStyle/>
        <a:p>
          <a:endParaRPr lang="es-CO" sz="1200"/>
        </a:p>
      </dgm:t>
    </dgm:pt>
    <dgm:pt modelId="{77E14BC8-DEB0-43F1-A61A-9EE2A790ADD5}" type="sibTrans" cxnId="{0B11C96A-6B6A-435E-B368-980BEB0947D0}">
      <dgm:prSet/>
      <dgm:spPr/>
      <dgm:t>
        <a:bodyPr/>
        <a:lstStyle/>
        <a:p>
          <a:endParaRPr lang="es-CO" sz="1200"/>
        </a:p>
      </dgm:t>
    </dgm:pt>
    <dgm:pt modelId="{121316FF-BDA8-49E3-9574-6D97B724375A}">
      <dgm:prSet custT="1"/>
      <dgm:spPr>
        <a:solidFill>
          <a:schemeClr val="accent6"/>
        </a:solidFill>
      </dgm:spPr>
      <dgm:t>
        <a:bodyPr/>
        <a:lstStyle/>
        <a:p>
          <a:r>
            <a:rPr lang="es-CO" sz="1400" i="1" dirty="0"/>
            <a:t>Desarrollo de Software</a:t>
          </a:r>
        </a:p>
      </dgm:t>
    </dgm:pt>
    <dgm:pt modelId="{041EA440-61DA-4C71-B53F-BAB3BEF8952A}" type="parTrans" cxnId="{3139547E-01FB-4495-AB03-A094308B7548}">
      <dgm:prSet/>
      <dgm:spPr/>
      <dgm:t>
        <a:bodyPr/>
        <a:lstStyle/>
        <a:p>
          <a:endParaRPr lang="es-CO" sz="1200"/>
        </a:p>
      </dgm:t>
    </dgm:pt>
    <dgm:pt modelId="{EB8D888E-FD95-475A-90CF-91E2915F6995}" type="sibTrans" cxnId="{3139547E-01FB-4495-AB03-A094308B7548}">
      <dgm:prSet/>
      <dgm:spPr/>
      <dgm:t>
        <a:bodyPr/>
        <a:lstStyle/>
        <a:p>
          <a:endParaRPr lang="es-CO" sz="1200"/>
        </a:p>
      </dgm:t>
    </dgm:pt>
    <dgm:pt modelId="{6F0F05D6-7F5D-4748-940E-A08CA888DB4B}">
      <dgm:prSet custT="1"/>
      <dgm:spPr/>
      <dgm:t>
        <a:bodyPr/>
        <a:lstStyle/>
        <a:p>
          <a:r>
            <a:rPr lang="es-CO" sz="1200" dirty="0"/>
            <a:t>Contabilidad y Finanzas</a:t>
          </a:r>
        </a:p>
      </dgm:t>
    </dgm:pt>
    <dgm:pt modelId="{7CBABCDC-6A8A-4B28-9A79-B72ACD2FB949}" type="parTrans" cxnId="{6E93A176-05DE-49CF-A7D4-0B54F1A36180}">
      <dgm:prSet/>
      <dgm:spPr/>
      <dgm:t>
        <a:bodyPr/>
        <a:lstStyle/>
        <a:p>
          <a:endParaRPr lang="es-CO" sz="1200"/>
        </a:p>
      </dgm:t>
    </dgm:pt>
    <dgm:pt modelId="{8A8A6A6A-5434-44D6-A1E0-F21BBA340639}" type="sibTrans" cxnId="{6E93A176-05DE-49CF-A7D4-0B54F1A36180}">
      <dgm:prSet/>
      <dgm:spPr/>
      <dgm:t>
        <a:bodyPr/>
        <a:lstStyle/>
        <a:p>
          <a:endParaRPr lang="es-CO" sz="1200"/>
        </a:p>
      </dgm:t>
    </dgm:pt>
    <dgm:pt modelId="{CFE04B5C-FB53-49AA-ADEA-7D7395CAB327}">
      <dgm:prSet custT="1"/>
      <dgm:spPr/>
      <dgm:t>
        <a:bodyPr/>
        <a:lstStyle/>
        <a:p>
          <a:r>
            <a:rPr lang="es-CO" sz="1200" dirty="0"/>
            <a:t>Diseño de productos industriales</a:t>
          </a:r>
        </a:p>
      </dgm:t>
    </dgm:pt>
    <dgm:pt modelId="{5B41E806-E38F-4A8E-BEF6-5F3154D26304}" type="parTrans" cxnId="{74973495-CAE3-405A-B953-E3768E635348}">
      <dgm:prSet/>
      <dgm:spPr/>
      <dgm:t>
        <a:bodyPr/>
        <a:lstStyle/>
        <a:p>
          <a:endParaRPr lang="es-CO" sz="1200"/>
        </a:p>
      </dgm:t>
    </dgm:pt>
    <dgm:pt modelId="{E1BF2F1D-A50E-40EC-AF76-325BD60AF834}" type="sibTrans" cxnId="{74973495-CAE3-405A-B953-E3768E635348}">
      <dgm:prSet/>
      <dgm:spPr/>
      <dgm:t>
        <a:bodyPr/>
        <a:lstStyle/>
        <a:p>
          <a:endParaRPr lang="es-CO" sz="1200"/>
        </a:p>
      </dgm:t>
    </dgm:pt>
    <dgm:pt modelId="{3B879BCB-C481-406A-ABC5-991C5431F247}" type="asst">
      <dgm:prSet custT="1"/>
      <dgm:spPr/>
      <dgm:t>
        <a:bodyPr/>
        <a:lstStyle/>
        <a:p>
          <a:r>
            <a:rPr lang="es-CO" sz="1200" dirty="0"/>
            <a:t>Certificación de Competencias Laborales </a:t>
          </a:r>
        </a:p>
      </dgm:t>
    </dgm:pt>
    <dgm:pt modelId="{9FD1F2DC-CB64-4828-A65D-8E4EF528BD69}" type="parTrans" cxnId="{D57C1878-0621-4386-8DAB-105BB3917070}">
      <dgm:prSet/>
      <dgm:spPr/>
      <dgm:t>
        <a:bodyPr/>
        <a:lstStyle/>
        <a:p>
          <a:endParaRPr lang="es-CO" sz="1200"/>
        </a:p>
      </dgm:t>
    </dgm:pt>
    <dgm:pt modelId="{9A76C68B-BBAF-48C3-A40B-D344FDC609AB}" type="sibTrans" cxnId="{D57C1878-0621-4386-8DAB-105BB3917070}">
      <dgm:prSet/>
      <dgm:spPr/>
      <dgm:t>
        <a:bodyPr/>
        <a:lstStyle/>
        <a:p>
          <a:endParaRPr lang="es-CO" sz="1200"/>
        </a:p>
      </dgm:t>
    </dgm:pt>
    <dgm:pt modelId="{50748B2A-0F1F-47FD-AF79-4B4ECF23FE09}">
      <dgm:prSet phldrT="[Texto]" custT="1"/>
      <dgm:spPr/>
      <dgm:t>
        <a:bodyPr/>
        <a:lstStyle/>
        <a:p>
          <a:r>
            <a:rPr lang="es-CO" sz="1200" b="1" i="1" dirty="0"/>
            <a:t>Líneas de Formación</a:t>
          </a:r>
        </a:p>
      </dgm:t>
    </dgm:pt>
    <dgm:pt modelId="{C4C96795-8C0C-4668-B050-64B41D38FCEA}" type="parTrans" cxnId="{0886984E-665C-4DFE-AD71-218BCE31F480}">
      <dgm:prSet/>
      <dgm:spPr/>
      <dgm:t>
        <a:bodyPr/>
        <a:lstStyle/>
        <a:p>
          <a:endParaRPr lang="es-ES" sz="1200"/>
        </a:p>
      </dgm:t>
    </dgm:pt>
    <dgm:pt modelId="{16E7B378-1FC7-440C-BBE8-9D1E21400995}" type="sibTrans" cxnId="{0886984E-665C-4DFE-AD71-218BCE31F480}">
      <dgm:prSet/>
      <dgm:spPr/>
      <dgm:t>
        <a:bodyPr/>
        <a:lstStyle/>
        <a:p>
          <a:endParaRPr lang="es-ES" sz="1200"/>
        </a:p>
      </dgm:t>
    </dgm:pt>
    <dgm:pt modelId="{480AC001-D0C0-40CC-B14C-3533FF2D1105}">
      <dgm:prSet custT="1"/>
      <dgm:spPr/>
      <dgm:t>
        <a:bodyPr/>
        <a:lstStyle/>
        <a:p>
          <a:r>
            <a:rPr lang="es-CO" sz="1200" dirty="0"/>
            <a:t>Servicio al Cliente</a:t>
          </a:r>
        </a:p>
      </dgm:t>
    </dgm:pt>
    <dgm:pt modelId="{4A1F61AC-EAE0-4CB1-9EDF-66F8F84450DA}" type="parTrans" cxnId="{1E600321-0781-4EAF-AA1A-582F14414735}">
      <dgm:prSet/>
      <dgm:spPr/>
      <dgm:t>
        <a:bodyPr/>
        <a:lstStyle/>
        <a:p>
          <a:endParaRPr lang="es-ES" sz="1200"/>
        </a:p>
      </dgm:t>
    </dgm:pt>
    <dgm:pt modelId="{2406DBD0-FC77-4BF8-9EC3-F096F0864EE4}" type="sibTrans" cxnId="{1E600321-0781-4EAF-AA1A-582F14414735}">
      <dgm:prSet/>
      <dgm:spPr/>
      <dgm:t>
        <a:bodyPr/>
        <a:lstStyle/>
        <a:p>
          <a:endParaRPr lang="es-ES" sz="1200"/>
        </a:p>
      </dgm:t>
    </dgm:pt>
    <dgm:pt modelId="{2DAEDC8B-FD4A-4957-84A1-95BA4DE03459}" type="pres">
      <dgm:prSet presAssocID="{139E62CC-E536-40D6-85C9-A7148139106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C166BA6-2BE6-43B0-8E06-595CDCD84068}" type="pres">
      <dgm:prSet presAssocID="{139E62CC-E536-40D6-85C9-A71481391062}" presName="hierFlow" presStyleCnt="0"/>
      <dgm:spPr/>
    </dgm:pt>
    <dgm:pt modelId="{2A31F679-1665-4707-95EA-4CE1E1BC9EBB}" type="pres">
      <dgm:prSet presAssocID="{139E62CC-E536-40D6-85C9-A7148139106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F117030-C3D3-410F-8FB9-69F5F63F6EB4}" type="pres">
      <dgm:prSet presAssocID="{DA01D1A9-751C-4F75-A92B-537428181C72}" presName="Name14" presStyleCnt="0"/>
      <dgm:spPr/>
    </dgm:pt>
    <dgm:pt modelId="{A9771183-F8F9-451F-A3A7-C1EEA5BE981F}" type="pres">
      <dgm:prSet presAssocID="{DA01D1A9-751C-4F75-A92B-537428181C72}" presName="level1Shape" presStyleLbl="node0" presStyleIdx="0" presStyleCnt="1" custScaleX="178527">
        <dgm:presLayoutVars>
          <dgm:chPref val="3"/>
        </dgm:presLayoutVars>
      </dgm:prSet>
      <dgm:spPr/>
    </dgm:pt>
    <dgm:pt modelId="{C3C1E519-F171-4EF2-A4EF-6BFBCCD0F2D2}" type="pres">
      <dgm:prSet presAssocID="{DA01D1A9-751C-4F75-A92B-537428181C72}" presName="hierChild2" presStyleCnt="0"/>
      <dgm:spPr/>
    </dgm:pt>
    <dgm:pt modelId="{27126F35-F998-4CFE-9A90-1AD02E7CA80C}" type="pres">
      <dgm:prSet presAssocID="{FB780A98-174F-4B20-A163-5DAD911CA8EE}" presName="Name19" presStyleLbl="parChTrans1D2" presStyleIdx="0" presStyleCnt="4"/>
      <dgm:spPr/>
    </dgm:pt>
    <dgm:pt modelId="{3A2041C0-73F5-41A8-9957-8CE32AED1D62}" type="pres">
      <dgm:prSet presAssocID="{68EC0CE3-ABB6-4DB4-9BDF-C2BDA3050663}" presName="Name21" presStyleCnt="0"/>
      <dgm:spPr/>
    </dgm:pt>
    <dgm:pt modelId="{661063CF-62DA-471F-99D0-002DDD8CDD56}" type="pres">
      <dgm:prSet presAssocID="{68EC0CE3-ABB6-4DB4-9BDF-C2BDA3050663}" presName="level2Shape" presStyleLbl="asst1" presStyleIdx="0" presStyleCnt="2"/>
      <dgm:spPr/>
    </dgm:pt>
    <dgm:pt modelId="{707782CF-DB13-4F00-BC5B-C5F6CC519636}" type="pres">
      <dgm:prSet presAssocID="{68EC0CE3-ABB6-4DB4-9BDF-C2BDA3050663}" presName="hierChild3" presStyleCnt="0"/>
      <dgm:spPr/>
    </dgm:pt>
    <dgm:pt modelId="{C89A80F3-FCAC-4B4A-9CC9-32C88F688D95}" type="pres">
      <dgm:prSet presAssocID="{812659F7-B5EB-4226-A305-EA754875FC02}" presName="Name19" presStyleLbl="parChTrans1D2" presStyleIdx="1" presStyleCnt="4"/>
      <dgm:spPr/>
    </dgm:pt>
    <dgm:pt modelId="{121F9F60-EF00-41E2-8F5C-E9A5CA898E52}" type="pres">
      <dgm:prSet presAssocID="{5E101176-CDBC-4754-A097-FAF13CE984AB}" presName="Name21" presStyleCnt="0"/>
      <dgm:spPr/>
    </dgm:pt>
    <dgm:pt modelId="{E12A10DD-448D-4698-85FD-611DD849EB68}" type="pres">
      <dgm:prSet presAssocID="{5E101176-CDBC-4754-A097-FAF13CE984AB}" presName="level2Shape" presStyleLbl="node2" presStyleIdx="0" presStyleCnt="2"/>
      <dgm:spPr/>
    </dgm:pt>
    <dgm:pt modelId="{B0E235E3-E4A1-454E-B954-D527E702D780}" type="pres">
      <dgm:prSet presAssocID="{5E101176-CDBC-4754-A097-FAF13CE984AB}" presName="hierChild3" presStyleCnt="0"/>
      <dgm:spPr/>
    </dgm:pt>
    <dgm:pt modelId="{386FF4BD-5300-4C90-BA0B-D1817C115769}" type="pres">
      <dgm:prSet presAssocID="{C4C96795-8C0C-4668-B050-64B41D38FCEA}" presName="Name19" presStyleLbl="parChTrans1D3" presStyleIdx="0" presStyleCnt="1"/>
      <dgm:spPr/>
    </dgm:pt>
    <dgm:pt modelId="{2DE01147-19C3-43C6-9767-619676864473}" type="pres">
      <dgm:prSet presAssocID="{50748B2A-0F1F-47FD-AF79-4B4ECF23FE09}" presName="Name21" presStyleCnt="0"/>
      <dgm:spPr/>
    </dgm:pt>
    <dgm:pt modelId="{FB67056A-6DC4-4FDF-AA25-D2AE2D3230D2}" type="pres">
      <dgm:prSet presAssocID="{50748B2A-0F1F-47FD-AF79-4B4ECF23FE09}" presName="level2Shape" presStyleLbl="node3" presStyleIdx="0" presStyleCnt="1"/>
      <dgm:spPr/>
    </dgm:pt>
    <dgm:pt modelId="{98118930-F237-4E2D-8F17-D83503A7B6E1}" type="pres">
      <dgm:prSet presAssocID="{50748B2A-0F1F-47FD-AF79-4B4ECF23FE09}" presName="hierChild3" presStyleCnt="0"/>
      <dgm:spPr/>
    </dgm:pt>
    <dgm:pt modelId="{9E5F5450-D366-475A-874D-7B4E69D0AB37}" type="pres">
      <dgm:prSet presAssocID="{041EA440-61DA-4C71-B53F-BAB3BEF8952A}" presName="Name19" presStyleLbl="parChTrans1D4" presStyleIdx="0" presStyleCnt="4"/>
      <dgm:spPr/>
    </dgm:pt>
    <dgm:pt modelId="{A92A2C27-B950-490A-921E-830A937733AA}" type="pres">
      <dgm:prSet presAssocID="{121316FF-BDA8-49E3-9574-6D97B724375A}" presName="Name21" presStyleCnt="0"/>
      <dgm:spPr/>
    </dgm:pt>
    <dgm:pt modelId="{5778FAA3-9501-4199-A1C7-6E0EAD44D275}" type="pres">
      <dgm:prSet presAssocID="{121316FF-BDA8-49E3-9574-6D97B724375A}" presName="level2Shape" presStyleLbl="node4" presStyleIdx="0" presStyleCnt="4"/>
      <dgm:spPr/>
    </dgm:pt>
    <dgm:pt modelId="{0F2414BD-8812-46C7-AEFC-F2B823EB1A41}" type="pres">
      <dgm:prSet presAssocID="{121316FF-BDA8-49E3-9574-6D97B724375A}" presName="hierChild3" presStyleCnt="0"/>
      <dgm:spPr/>
    </dgm:pt>
    <dgm:pt modelId="{CF9ED36A-8F48-400B-8ADC-88B846F8F5C5}" type="pres">
      <dgm:prSet presAssocID="{7CBABCDC-6A8A-4B28-9A79-B72ACD2FB949}" presName="Name19" presStyleLbl="parChTrans1D4" presStyleIdx="1" presStyleCnt="4"/>
      <dgm:spPr/>
    </dgm:pt>
    <dgm:pt modelId="{870A3301-9342-4497-9BDC-AB80CC3F339D}" type="pres">
      <dgm:prSet presAssocID="{6F0F05D6-7F5D-4748-940E-A08CA888DB4B}" presName="Name21" presStyleCnt="0"/>
      <dgm:spPr/>
    </dgm:pt>
    <dgm:pt modelId="{357029E2-35ED-4F7B-AFDA-63D5E433CE09}" type="pres">
      <dgm:prSet presAssocID="{6F0F05D6-7F5D-4748-940E-A08CA888DB4B}" presName="level2Shape" presStyleLbl="node4" presStyleIdx="1" presStyleCnt="4"/>
      <dgm:spPr/>
    </dgm:pt>
    <dgm:pt modelId="{16384513-F2AB-43D4-9B4B-9D4357162EB0}" type="pres">
      <dgm:prSet presAssocID="{6F0F05D6-7F5D-4748-940E-A08CA888DB4B}" presName="hierChild3" presStyleCnt="0"/>
      <dgm:spPr/>
    </dgm:pt>
    <dgm:pt modelId="{ED9EFDD0-32A1-4A58-BB16-2F8E86867F4E}" type="pres">
      <dgm:prSet presAssocID="{5B41E806-E38F-4A8E-BEF6-5F3154D26304}" presName="Name19" presStyleLbl="parChTrans1D4" presStyleIdx="2" presStyleCnt="4"/>
      <dgm:spPr/>
    </dgm:pt>
    <dgm:pt modelId="{7A3FC937-B935-4983-9BFB-87E9FD12F771}" type="pres">
      <dgm:prSet presAssocID="{CFE04B5C-FB53-49AA-ADEA-7D7395CAB327}" presName="Name21" presStyleCnt="0"/>
      <dgm:spPr/>
    </dgm:pt>
    <dgm:pt modelId="{7561D7C2-E5F7-4DF3-9BE1-4B350CAF22F4}" type="pres">
      <dgm:prSet presAssocID="{CFE04B5C-FB53-49AA-ADEA-7D7395CAB327}" presName="level2Shape" presStyleLbl="node4" presStyleIdx="2" presStyleCnt="4"/>
      <dgm:spPr/>
    </dgm:pt>
    <dgm:pt modelId="{DE551399-FBB0-4FDF-9FA6-8BF1ECBFAFEF}" type="pres">
      <dgm:prSet presAssocID="{CFE04B5C-FB53-49AA-ADEA-7D7395CAB327}" presName="hierChild3" presStyleCnt="0"/>
      <dgm:spPr/>
    </dgm:pt>
    <dgm:pt modelId="{A382B55E-D550-4F4E-AD59-7B0D1D93F199}" type="pres">
      <dgm:prSet presAssocID="{4A1F61AC-EAE0-4CB1-9EDF-66F8F84450DA}" presName="Name19" presStyleLbl="parChTrans1D4" presStyleIdx="3" presStyleCnt="4"/>
      <dgm:spPr/>
    </dgm:pt>
    <dgm:pt modelId="{17825C50-4568-4C9B-9BC4-19BCF46DB50F}" type="pres">
      <dgm:prSet presAssocID="{480AC001-D0C0-40CC-B14C-3533FF2D1105}" presName="Name21" presStyleCnt="0"/>
      <dgm:spPr/>
    </dgm:pt>
    <dgm:pt modelId="{752934B0-571A-4CAC-83A9-8B40939BFD4B}" type="pres">
      <dgm:prSet presAssocID="{480AC001-D0C0-40CC-B14C-3533FF2D1105}" presName="level2Shape" presStyleLbl="node4" presStyleIdx="3" presStyleCnt="4"/>
      <dgm:spPr/>
    </dgm:pt>
    <dgm:pt modelId="{5C0DFFEA-3C73-4AF4-BB69-1B3C36C91271}" type="pres">
      <dgm:prSet presAssocID="{480AC001-D0C0-40CC-B14C-3533FF2D1105}" presName="hierChild3" presStyleCnt="0"/>
      <dgm:spPr/>
    </dgm:pt>
    <dgm:pt modelId="{ADA5EF6D-E75B-4EAB-ACFB-46FBC913AB2D}" type="pres">
      <dgm:prSet presAssocID="{B6A51D8B-BC9B-4E98-8C23-D844BADC58E8}" presName="Name19" presStyleLbl="parChTrans1D2" presStyleIdx="2" presStyleCnt="4"/>
      <dgm:spPr/>
    </dgm:pt>
    <dgm:pt modelId="{569677AB-4314-45AA-A432-F415BF466F31}" type="pres">
      <dgm:prSet presAssocID="{899847F0-DD46-4758-A24C-0D925A2699CE}" presName="Name21" presStyleCnt="0"/>
      <dgm:spPr/>
    </dgm:pt>
    <dgm:pt modelId="{0A7FF0E2-F8F8-4CE8-8223-E7A456D6C8A4}" type="pres">
      <dgm:prSet presAssocID="{899847F0-DD46-4758-A24C-0D925A2699CE}" presName="level2Shape" presStyleLbl="node2" presStyleIdx="1" presStyleCnt="2"/>
      <dgm:spPr/>
    </dgm:pt>
    <dgm:pt modelId="{A57A4DD7-396A-466F-95B8-A7071370BCB2}" type="pres">
      <dgm:prSet presAssocID="{899847F0-DD46-4758-A24C-0D925A2699CE}" presName="hierChild3" presStyleCnt="0"/>
      <dgm:spPr/>
    </dgm:pt>
    <dgm:pt modelId="{6362BEC4-7520-403A-8197-9049D580EE00}" type="pres">
      <dgm:prSet presAssocID="{9FD1F2DC-CB64-4828-A65D-8E4EF528BD69}" presName="Name19" presStyleLbl="parChTrans1D2" presStyleIdx="3" presStyleCnt="4"/>
      <dgm:spPr/>
    </dgm:pt>
    <dgm:pt modelId="{41745134-5DA6-484E-9246-E74D7F5278E4}" type="pres">
      <dgm:prSet presAssocID="{3B879BCB-C481-406A-ABC5-991C5431F247}" presName="Name21" presStyleCnt="0"/>
      <dgm:spPr/>
    </dgm:pt>
    <dgm:pt modelId="{66168ED2-735A-4F95-B7E9-5C8A1A367B2F}" type="pres">
      <dgm:prSet presAssocID="{3B879BCB-C481-406A-ABC5-991C5431F247}" presName="level2Shape" presStyleLbl="asst1" presStyleIdx="1" presStyleCnt="2"/>
      <dgm:spPr/>
    </dgm:pt>
    <dgm:pt modelId="{6AF5D73B-51AA-4B49-82F1-63DAF76C4F52}" type="pres">
      <dgm:prSet presAssocID="{3B879BCB-C481-406A-ABC5-991C5431F247}" presName="hierChild3" presStyleCnt="0"/>
      <dgm:spPr/>
    </dgm:pt>
    <dgm:pt modelId="{A789952D-8024-4AB1-8A05-95B0CF1CBA58}" type="pres">
      <dgm:prSet presAssocID="{139E62CC-E536-40D6-85C9-A71481391062}" presName="bgShapesFlow" presStyleCnt="0"/>
      <dgm:spPr/>
    </dgm:pt>
  </dgm:ptLst>
  <dgm:cxnLst>
    <dgm:cxn modelId="{7CC7A115-78ED-42D7-94B7-F9047C84D016}" type="presOf" srcId="{FB780A98-174F-4B20-A163-5DAD911CA8EE}" destId="{27126F35-F998-4CFE-9A90-1AD02E7CA80C}" srcOrd="0" destOrd="0" presId="urn:microsoft.com/office/officeart/2005/8/layout/hierarchy6"/>
    <dgm:cxn modelId="{786ECE20-666E-4626-BBBA-7CF912A2A61B}" type="presOf" srcId="{812659F7-B5EB-4226-A305-EA754875FC02}" destId="{C89A80F3-FCAC-4B4A-9CC9-32C88F688D95}" srcOrd="0" destOrd="0" presId="urn:microsoft.com/office/officeart/2005/8/layout/hierarchy6"/>
    <dgm:cxn modelId="{1E600321-0781-4EAF-AA1A-582F14414735}" srcId="{50748B2A-0F1F-47FD-AF79-4B4ECF23FE09}" destId="{480AC001-D0C0-40CC-B14C-3533FF2D1105}" srcOrd="3" destOrd="0" parTransId="{4A1F61AC-EAE0-4CB1-9EDF-66F8F84450DA}" sibTransId="{2406DBD0-FC77-4BF8-9EC3-F096F0864EE4}"/>
    <dgm:cxn modelId="{47EC9C22-5A87-4ECA-8801-A75B6D1115DD}" type="presOf" srcId="{121316FF-BDA8-49E3-9574-6D97B724375A}" destId="{5778FAA3-9501-4199-A1C7-6E0EAD44D275}" srcOrd="0" destOrd="0" presId="urn:microsoft.com/office/officeart/2005/8/layout/hierarchy6"/>
    <dgm:cxn modelId="{BAD93B32-3150-4F0F-88C0-CDD9D0988467}" type="presOf" srcId="{4A1F61AC-EAE0-4CB1-9EDF-66F8F84450DA}" destId="{A382B55E-D550-4F4E-AD59-7B0D1D93F199}" srcOrd="0" destOrd="0" presId="urn:microsoft.com/office/officeart/2005/8/layout/hierarchy6"/>
    <dgm:cxn modelId="{70C8FB5F-BDAF-4DB9-A404-606D7D10F3BD}" type="presOf" srcId="{9FD1F2DC-CB64-4828-A65D-8E4EF528BD69}" destId="{6362BEC4-7520-403A-8197-9049D580EE00}" srcOrd="0" destOrd="0" presId="urn:microsoft.com/office/officeart/2005/8/layout/hierarchy6"/>
    <dgm:cxn modelId="{04F7F146-987F-4917-A64D-74BDEE5014DD}" srcId="{DA01D1A9-751C-4F75-A92B-537428181C72}" destId="{5E101176-CDBC-4754-A097-FAF13CE984AB}" srcOrd="1" destOrd="0" parTransId="{812659F7-B5EB-4226-A305-EA754875FC02}" sibTransId="{ABEEDCD9-32A3-4145-AC5F-BB827493328F}"/>
    <dgm:cxn modelId="{02450247-8C04-4167-A8BC-E3D1D11601CE}" type="presOf" srcId="{5E101176-CDBC-4754-A097-FAF13CE984AB}" destId="{E12A10DD-448D-4698-85FD-611DD849EB68}" srcOrd="0" destOrd="0" presId="urn:microsoft.com/office/officeart/2005/8/layout/hierarchy6"/>
    <dgm:cxn modelId="{0B11C96A-6B6A-435E-B368-980BEB0947D0}" srcId="{DA01D1A9-751C-4F75-A92B-537428181C72}" destId="{899847F0-DD46-4758-A24C-0D925A2699CE}" srcOrd="2" destOrd="0" parTransId="{B6A51D8B-BC9B-4E98-8C23-D844BADC58E8}" sibTransId="{77E14BC8-DEB0-43F1-A61A-9EE2A790ADD5}"/>
    <dgm:cxn modelId="{0886984E-665C-4DFE-AD71-218BCE31F480}" srcId="{5E101176-CDBC-4754-A097-FAF13CE984AB}" destId="{50748B2A-0F1F-47FD-AF79-4B4ECF23FE09}" srcOrd="0" destOrd="0" parTransId="{C4C96795-8C0C-4668-B050-64B41D38FCEA}" sibTransId="{16E7B378-1FC7-440C-BBE8-9D1E21400995}"/>
    <dgm:cxn modelId="{F6707351-0669-4B75-A006-CAA780B1F4A0}" type="presOf" srcId="{7CBABCDC-6A8A-4B28-9A79-B72ACD2FB949}" destId="{CF9ED36A-8F48-400B-8ADC-88B846F8F5C5}" srcOrd="0" destOrd="0" presId="urn:microsoft.com/office/officeart/2005/8/layout/hierarchy6"/>
    <dgm:cxn modelId="{D4F1DA73-3E19-43F5-A2E8-15FE0598C299}" type="presOf" srcId="{899847F0-DD46-4758-A24C-0D925A2699CE}" destId="{0A7FF0E2-F8F8-4CE8-8223-E7A456D6C8A4}" srcOrd="0" destOrd="0" presId="urn:microsoft.com/office/officeart/2005/8/layout/hierarchy6"/>
    <dgm:cxn modelId="{32F26876-534D-43B1-8AC9-188EB26641F4}" type="presOf" srcId="{CFE04B5C-FB53-49AA-ADEA-7D7395CAB327}" destId="{7561D7C2-E5F7-4DF3-9BE1-4B350CAF22F4}" srcOrd="0" destOrd="0" presId="urn:microsoft.com/office/officeart/2005/8/layout/hierarchy6"/>
    <dgm:cxn modelId="{6E93A176-05DE-49CF-A7D4-0B54F1A36180}" srcId="{50748B2A-0F1F-47FD-AF79-4B4ECF23FE09}" destId="{6F0F05D6-7F5D-4748-940E-A08CA888DB4B}" srcOrd="1" destOrd="0" parTransId="{7CBABCDC-6A8A-4B28-9A79-B72ACD2FB949}" sibTransId="{8A8A6A6A-5434-44D6-A1E0-F21BBA340639}"/>
    <dgm:cxn modelId="{D57C1878-0621-4386-8DAB-105BB3917070}" srcId="{DA01D1A9-751C-4F75-A92B-537428181C72}" destId="{3B879BCB-C481-406A-ABC5-991C5431F247}" srcOrd="3" destOrd="0" parTransId="{9FD1F2DC-CB64-4828-A65D-8E4EF528BD69}" sibTransId="{9A76C68B-BBAF-48C3-A40B-D344FDC609AB}"/>
    <dgm:cxn modelId="{257DE37A-02FA-4ADF-A16A-3CBCBC92CD97}" type="presOf" srcId="{480AC001-D0C0-40CC-B14C-3533FF2D1105}" destId="{752934B0-571A-4CAC-83A9-8B40939BFD4B}" srcOrd="0" destOrd="0" presId="urn:microsoft.com/office/officeart/2005/8/layout/hierarchy6"/>
    <dgm:cxn modelId="{5392467B-3D00-4025-A6F6-CEE3CED97064}" type="presOf" srcId="{68EC0CE3-ABB6-4DB4-9BDF-C2BDA3050663}" destId="{661063CF-62DA-471F-99D0-002DDD8CDD56}" srcOrd="0" destOrd="0" presId="urn:microsoft.com/office/officeart/2005/8/layout/hierarchy6"/>
    <dgm:cxn modelId="{3139547E-01FB-4495-AB03-A094308B7548}" srcId="{50748B2A-0F1F-47FD-AF79-4B4ECF23FE09}" destId="{121316FF-BDA8-49E3-9574-6D97B724375A}" srcOrd="0" destOrd="0" parTransId="{041EA440-61DA-4C71-B53F-BAB3BEF8952A}" sibTransId="{EB8D888E-FD95-475A-90CF-91E2915F6995}"/>
    <dgm:cxn modelId="{FA0C9986-AAE3-446A-85D7-1964159F31D3}" type="presOf" srcId="{139E62CC-E536-40D6-85C9-A71481391062}" destId="{2DAEDC8B-FD4A-4957-84A1-95BA4DE03459}" srcOrd="0" destOrd="0" presId="urn:microsoft.com/office/officeart/2005/8/layout/hierarchy6"/>
    <dgm:cxn modelId="{0E729287-4CC4-4A97-A006-0F037AEBBF67}" type="presOf" srcId="{041EA440-61DA-4C71-B53F-BAB3BEF8952A}" destId="{9E5F5450-D366-475A-874D-7B4E69D0AB37}" srcOrd="0" destOrd="0" presId="urn:microsoft.com/office/officeart/2005/8/layout/hierarchy6"/>
    <dgm:cxn modelId="{9AA3F18A-A4EA-49A5-B971-77672851AA4C}" type="presOf" srcId="{B6A51D8B-BC9B-4E98-8C23-D844BADC58E8}" destId="{ADA5EF6D-E75B-4EAB-ACFB-46FBC913AB2D}" srcOrd="0" destOrd="0" presId="urn:microsoft.com/office/officeart/2005/8/layout/hierarchy6"/>
    <dgm:cxn modelId="{74973495-CAE3-405A-B953-E3768E635348}" srcId="{50748B2A-0F1F-47FD-AF79-4B4ECF23FE09}" destId="{CFE04B5C-FB53-49AA-ADEA-7D7395CAB327}" srcOrd="2" destOrd="0" parTransId="{5B41E806-E38F-4A8E-BEF6-5F3154D26304}" sibTransId="{E1BF2F1D-A50E-40EC-AF76-325BD60AF834}"/>
    <dgm:cxn modelId="{C07D6A99-03AA-47CD-8D3E-46187AD38A3B}" type="presOf" srcId="{3B879BCB-C481-406A-ABC5-991C5431F247}" destId="{66168ED2-735A-4F95-B7E9-5C8A1A367B2F}" srcOrd="0" destOrd="0" presId="urn:microsoft.com/office/officeart/2005/8/layout/hierarchy6"/>
    <dgm:cxn modelId="{4D8F379A-6DDE-4599-BE10-EF8A9EC9054A}" type="presOf" srcId="{C4C96795-8C0C-4668-B050-64B41D38FCEA}" destId="{386FF4BD-5300-4C90-BA0B-D1817C115769}" srcOrd="0" destOrd="0" presId="urn:microsoft.com/office/officeart/2005/8/layout/hierarchy6"/>
    <dgm:cxn modelId="{E5654A9F-4998-4610-9436-040ACC562407}" type="presOf" srcId="{50748B2A-0F1F-47FD-AF79-4B4ECF23FE09}" destId="{FB67056A-6DC4-4FDF-AA25-D2AE2D3230D2}" srcOrd="0" destOrd="0" presId="urn:microsoft.com/office/officeart/2005/8/layout/hierarchy6"/>
    <dgm:cxn modelId="{4351B8A8-469F-4B77-81BD-730E56859A96}" type="presOf" srcId="{DA01D1A9-751C-4F75-A92B-537428181C72}" destId="{A9771183-F8F9-451F-A3A7-C1EEA5BE981F}" srcOrd="0" destOrd="0" presId="urn:microsoft.com/office/officeart/2005/8/layout/hierarchy6"/>
    <dgm:cxn modelId="{58F403AF-F098-42FB-87BA-DF27EDBCC7AA}" type="presOf" srcId="{5B41E806-E38F-4A8E-BEF6-5F3154D26304}" destId="{ED9EFDD0-32A1-4A58-BB16-2F8E86867F4E}" srcOrd="0" destOrd="0" presId="urn:microsoft.com/office/officeart/2005/8/layout/hierarchy6"/>
    <dgm:cxn modelId="{E82736C6-E4BB-46E4-ABBA-82B752E87088}" type="presOf" srcId="{6F0F05D6-7F5D-4748-940E-A08CA888DB4B}" destId="{357029E2-35ED-4F7B-AFDA-63D5E433CE09}" srcOrd="0" destOrd="0" presId="urn:microsoft.com/office/officeart/2005/8/layout/hierarchy6"/>
    <dgm:cxn modelId="{5C8D8BD2-00C3-42F4-8510-4221F3210FA8}" srcId="{DA01D1A9-751C-4F75-A92B-537428181C72}" destId="{68EC0CE3-ABB6-4DB4-9BDF-C2BDA3050663}" srcOrd="0" destOrd="0" parTransId="{FB780A98-174F-4B20-A163-5DAD911CA8EE}" sibTransId="{90F971D7-73AE-4B87-ACC3-4B0CE9C4059C}"/>
    <dgm:cxn modelId="{3D9843D6-321A-4E1F-B7A9-C399C724C8F3}" srcId="{139E62CC-E536-40D6-85C9-A71481391062}" destId="{DA01D1A9-751C-4F75-A92B-537428181C72}" srcOrd="0" destOrd="0" parTransId="{C2D6EEA3-8DFF-4B41-BDF5-AD1030299C0E}" sibTransId="{ADC0C804-CC1D-4A0D-B3BB-572C31D44330}"/>
    <dgm:cxn modelId="{F2626383-3704-488A-8940-7C691788C115}" type="presParOf" srcId="{2DAEDC8B-FD4A-4957-84A1-95BA4DE03459}" destId="{3C166BA6-2BE6-43B0-8E06-595CDCD84068}" srcOrd="0" destOrd="0" presId="urn:microsoft.com/office/officeart/2005/8/layout/hierarchy6"/>
    <dgm:cxn modelId="{B2F754D9-A7B6-4197-BFD3-4F621A1B8361}" type="presParOf" srcId="{3C166BA6-2BE6-43B0-8E06-595CDCD84068}" destId="{2A31F679-1665-4707-95EA-4CE1E1BC9EBB}" srcOrd="0" destOrd="0" presId="urn:microsoft.com/office/officeart/2005/8/layout/hierarchy6"/>
    <dgm:cxn modelId="{2603E84D-C8E5-4D78-8A2A-BFA0AC1361E7}" type="presParOf" srcId="{2A31F679-1665-4707-95EA-4CE1E1BC9EBB}" destId="{6F117030-C3D3-410F-8FB9-69F5F63F6EB4}" srcOrd="0" destOrd="0" presId="urn:microsoft.com/office/officeart/2005/8/layout/hierarchy6"/>
    <dgm:cxn modelId="{4868E8E5-0F52-4937-8C9F-61E83B495D1F}" type="presParOf" srcId="{6F117030-C3D3-410F-8FB9-69F5F63F6EB4}" destId="{A9771183-F8F9-451F-A3A7-C1EEA5BE981F}" srcOrd="0" destOrd="0" presId="urn:microsoft.com/office/officeart/2005/8/layout/hierarchy6"/>
    <dgm:cxn modelId="{FB90CB89-127D-46D5-8940-A17657FB011B}" type="presParOf" srcId="{6F117030-C3D3-410F-8FB9-69F5F63F6EB4}" destId="{C3C1E519-F171-4EF2-A4EF-6BFBCCD0F2D2}" srcOrd="1" destOrd="0" presId="urn:microsoft.com/office/officeart/2005/8/layout/hierarchy6"/>
    <dgm:cxn modelId="{920E16C1-60CA-4B92-97C9-43543C9DF120}" type="presParOf" srcId="{C3C1E519-F171-4EF2-A4EF-6BFBCCD0F2D2}" destId="{27126F35-F998-4CFE-9A90-1AD02E7CA80C}" srcOrd="0" destOrd="0" presId="urn:microsoft.com/office/officeart/2005/8/layout/hierarchy6"/>
    <dgm:cxn modelId="{F3F55DB7-A9DB-408E-986E-B588A6C7D8F7}" type="presParOf" srcId="{C3C1E519-F171-4EF2-A4EF-6BFBCCD0F2D2}" destId="{3A2041C0-73F5-41A8-9957-8CE32AED1D62}" srcOrd="1" destOrd="0" presId="urn:microsoft.com/office/officeart/2005/8/layout/hierarchy6"/>
    <dgm:cxn modelId="{63FBA66F-6B8D-45AF-9FC0-8766772073EB}" type="presParOf" srcId="{3A2041C0-73F5-41A8-9957-8CE32AED1D62}" destId="{661063CF-62DA-471F-99D0-002DDD8CDD56}" srcOrd="0" destOrd="0" presId="urn:microsoft.com/office/officeart/2005/8/layout/hierarchy6"/>
    <dgm:cxn modelId="{D31BDDC8-5CE0-4DD2-8AFE-2650BCF7E37F}" type="presParOf" srcId="{3A2041C0-73F5-41A8-9957-8CE32AED1D62}" destId="{707782CF-DB13-4F00-BC5B-C5F6CC519636}" srcOrd="1" destOrd="0" presId="urn:microsoft.com/office/officeart/2005/8/layout/hierarchy6"/>
    <dgm:cxn modelId="{0D5365D9-F580-4A59-B252-DE779379C789}" type="presParOf" srcId="{C3C1E519-F171-4EF2-A4EF-6BFBCCD0F2D2}" destId="{C89A80F3-FCAC-4B4A-9CC9-32C88F688D95}" srcOrd="2" destOrd="0" presId="urn:microsoft.com/office/officeart/2005/8/layout/hierarchy6"/>
    <dgm:cxn modelId="{2E498601-54B6-429F-BAB8-C2CE3CAA067F}" type="presParOf" srcId="{C3C1E519-F171-4EF2-A4EF-6BFBCCD0F2D2}" destId="{121F9F60-EF00-41E2-8F5C-E9A5CA898E52}" srcOrd="3" destOrd="0" presId="urn:microsoft.com/office/officeart/2005/8/layout/hierarchy6"/>
    <dgm:cxn modelId="{0F6A9B39-7318-4983-8DCF-8F0522C8B0EE}" type="presParOf" srcId="{121F9F60-EF00-41E2-8F5C-E9A5CA898E52}" destId="{E12A10DD-448D-4698-85FD-611DD849EB68}" srcOrd="0" destOrd="0" presId="urn:microsoft.com/office/officeart/2005/8/layout/hierarchy6"/>
    <dgm:cxn modelId="{A77E930A-CCD8-4105-9D93-4EE5B683C8C0}" type="presParOf" srcId="{121F9F60-EF00-41E2-8F5C-E9A5CA898E52}" destId="{B0E235E3-E4A1-454E-B954-D527E702D780}" srcOrd="1" destOrd="0" presId="urn:microsoft.com/office/officeart/2005/8/layout/hierarchy6"/>
    <dgm:cxn modelId="{2507302B-A769-4F00-A39A-02B0407EC65E}" type="presParOf" srcId="{B0E235E3-E4A1-454E-B954-D527E702D780}" destId="{386FF4BD-5300-4C90-BA0B-D1817C115769}" srcOrd="0" destOrd="0" presId="urn:microsoft.com/office/officeart/2005/8/layout/hierarchy6"/>
    <dgm:cxn modelId="{111E552C-432A-405B-85C4-22692AF8CAD9}" type="presParOf" srcId="{B0E235E3-E4A1-454E-B954-D527E702D780}" destId="{2DE01147-19C3-43C6-9767-619676864473}" srcOrd="1" destOrd="0" presId="urn:microsoft.com/office/officeart/2005/8/layout/hierarchy6"/>
    <dgm:cxn modelId="{8871898C-4F7E-4298-B59A-40F87350035E}" type="presParOf" srcId="{2DE01147-19C3-43C6-9767-619676864473}" destId="{FB67056A-6DC4-4FDF-AA25-D2AE2D3230D2}" srcOrd="0" destOrd="0" presId="urn:microsoft.com/office/officeart/2005/8/layout/hierarchy6"/>
    <dgm:cxn modelId="{18F0F08A-D2E2-416C-9A50-CAAA87ADBCA6}" type="presParOf" srcId="{2DE01147-19C3-43C6-9767-619676864473}" destId="{98118930-F237-4E2D-8F17-D83503A7B6E1}" srcOrd="1" destOrd="0" presId="urn:microsoft.com/office/officeart/2005/8/layout/hierarchy6"/>
    <dgm:cxn modelId="{BB5EA8B0-C011-4B19-B59E-3A0F3D5FEF29}" type="presParOf" srcId="{98118930-F237-4E2D-8F17-D83503A7B6E1}" destId="{9E5F5450-D366-475A-874D-7B4E69D0AB37}" srcOrd="0" destOrd="0" presId="urn:microsoft.com/office/officeart/2005/8/layout/hierarchy6"/>
    <dgm:cxn modelId="{7702FB1F-CA2E-4098-9855-D61DBCA9BEB6}" type="presParOf" srcId="{98118930-F237-4E2D-8F17-D83503A7B6E1}" destId="{A92A2C27-B950-490A-921E-830A937733AA}" srcOrd="1" destOrd="0" presId="urn:microsoft.com/office/officeart/2005/8/layout/hierarchy6"/>
    <dgm:cxn modelId="{CBB3CBC2-D6F9-4D57-B3F7-294C928C6B48}" type="presParOf" srcId="{A92A2C27-B950-490A-921E-830A937733AA}" destId="{5778FAA3-9501-4199-A1C7-6E0EAD44D275}" srcOrd="0" destOrd="0" presId="urn:microsoft.com/office/officeart/2005/8/layout/hierarchy6"/>
    <dgm:cxn modelId="{A3C92746-4BBB-4951-9A57-305B7B8284C6}" type="presParOf" srcId="{A92A2C27-B950-490A-921E-830A937733AA}" destId="{0F2414BD-8812-46C7-AEFC-F2B823EB1A41}" srcOrd="1" destOrd="0" presId="urn:microsoft.com/office/officeart/2005/8/layout/hierarchy6"/>
    <dgm:cxn modelId="{0CAD7A7C-02F5-41BA-BCB6-96F2C8259953}" type="presParOf" srcId="{98118930-F237-4E2D-8F17-D83503A7B6E1}" destId="{CF9ED36A-8F48-400B-8ADC-88B846F8F5C5}" srcOrd="2" destOrd="0" presId="urn:microsoft.com/office/officeart/2005/8/layout/hierarchy6"/>
    <dgm:cxn modelId="{C590064B-99FD-4EDD-AE0F-E6ED79DB2F9B}" type="presParOf" srcId="{98118930-F237-4E2D-8F17-D83503A7B6E1}" destId="{870A3301-9342-4497-9BDC-AB80CC3F339D}" srcOrd="3" destOrd="0" presId="urn:microsoft.com/office/officeart/2005/8/layout/hierarchy6"/>
    <dgm:cxn modelId="{3DA5CB82-ACF8-4B6D-A298-48D69807C09B}" type="presParOf" srcId="{870A3301-9342-4497-9BDC-AB80CC3F339D}" destId="{357029E2-35ED-4F7B-AFDA-63D5E433CE09}" srcOrd="0" destOrd="0" presId="urn:microsoft.com/office/officeart/2005/8/layout/hierarchy6"/>
    <dgm:cxn modelId="{F0E080F2-63D3-4915-91EC-D730A87F7FC9}" type="presParOf" srcId="{870A3301-9342-4497-9BDC-AB80CC3F339D}" destId="{16384513-F2AB-43D4-9B4B-9D4357162EB0}" srcOrd="1" destOrd="0" presId="urn:microsoft.com/office/officeart/2005/8/layout/hierarchy6"/>
    <dgm:cxn modelId="{3A9625B2-DB13-4F56-B3EF-0C9A4B912FD2}" type="presParOf" srcId="{98118930-F237-4E2D-8F17-D83503A7B6E1}" destId="{ED9EFDD0-32A1-4A58-BB16-2F8E86867F4E}" srcOrd="4" destOrd="0" presId="urn:microsoft.com/office/officeart/2005/8/layout/hierarchy6"/>
    <dgm:cxn modelId="{151493EC-2633-4F79-9087-3D446B030196}" type="presParOf" srcId="{98118930-F237-4E2D-8F17-D83503A7B6E1}" destId="{7A3FC937-B935-4983-9BFB-87E9FD12F771}" srcOrd="5" destOrd="0" presId="urn:microsoft.com/office/officeart/2005/8/layout/hierarchy6"/>
    <dgm:cxn modelId="{EBBE2680-5A99-4D0C-9B0D-EFC14A4395F5}" type="presParOf" srcId="{7A3FC937-B935-4983-9BFB-87E9FD12F771}" destId="{7561D7C2-E5F7-4DF3-9BE1-4B350CAF22F4}" srcOrd="0" destOrd="0" presId="urn:microsoft.com/office/officeart/2005/8/layout/hierarchy6"/>
    <dgm:cxn modelId="{5A395C87-9107-43BE-8CA6-2B3FB6752A25}" type="presParOf" srcId="{7A3FC937-B935-4983-9BFB-87E9FD12F771}" destId="{DE551399-FBB0-4FDF-9FA6-8BF1ECBFAFEF}" srcOrd="1" destOrd="0" presId="urn:microsoft.com/office/officeart/2005/8/layout/hierarchy6"/>
    <dgm:cxn modelId="{525128BB-4AB5-40CB-BDCE-E954EAAD0699}" type="presParOf" srcId="{98118930-F237-4E2D-8F17-D83503A7B6E1}" destId="{A382B55E-D550-4F4E-AD59-7B0D1D93F199}" srcOrd="6" destOrd="0" presId="urn:microsoft.com/office/officeart/2005/8/layout/hierarchy6"/>
    <dgm:cxn modelId="{CA34C1F6-6EF8-4213-838F-B2A020330E10}" type="presParOf" srcId="{98118930-F237-4E2D-8F17-D83503A7B6E1}" destId="{17825C50-4568-4C9B-9BC4-19BCF46DB50F}" srcOrd="7" destOrd="0" presId="urn:microsoft.com/office/officeart/2005/8/layout/hierarchy6"/>
    <dgm:cxn modelId="{67617528-DEFF-4EB9-B2FC-3BA5BB2EE9A9}" type="presParOf" srcId="{17825C50-4568-4C9B-9BC4-19BCF46DB50F}" destId="{752934B0-571A-4CAC-83A9-8B40939BFD4B}" srcOrd="0" destOrd="0" presId="urn:microsoft.com/office/officeart/2005/8/layout/hierarchy6"/>
    <dgm:cxn modelId="{9F9828A4-D6E8-40A7-8401-DDD77885F1AC}" type="presParOf" srcId="{17825C50-4568-4C9B-9BC4-19BCF46DB50F}" destId="{5C0DFFEA-3C73-4AF4-BB69-1B3C36C91271}" srcOrd="1" destOrd="0" presId="urn:microsoft.com/office/officeart/2005/8/layout/hierarchy6"/>
    <dgm:cxn modelId="{8B53035B-2F42-442F-BB1A-D49AB38AEC65}" type="presParOf" srcId="{C3C1E519-F171-4EF2-A4EF-6BFBCCD0F2D2}" destId="{ADA5EF6D-E75B-4EAB-ACFB-46FBC913AB2D}" srcOrd="4" destOrd="0" presId="urn:microsoft.com/office/officeart/2005/8/layout/hierarchy6"/>
    <dgm:cxn modelId="{34AC0214-C80C-48D2-98CD-EE590669C7E7}" type="presParOf" srcId="{C3C1E519-F171-4EF2-A4EF-6BFBCCD0F2D2}" destId="{569677AB-4314-45AA-A432-F415BF466F31}" srcOrd="5" destOrd="0" presId="urn:microsoft.com/office/officeart/2005/8/layout/hierarchy6"/>
    <dgm:cxn modelId="{D8CDAC5E-5AA2-4AA5-A805-7E2CFE2FCD7C}" type="presParOf" srcId="{569677AB-4314-45AA-A432-F415BF466F31}" destId="{0A7FF0E2-F8F8-4CE8-8223-E7A456D6C8A4}" srcOrd="0" destOrd="0" presId="urn:microsoft.com/office/officeart/2005/8/layout/hierarchy6"/>
    <dgm:cxn modelId="{7BB6D6E3-10E2-4F8A-B5B7-0EC677D06BA3}" type="presParOf" srcId="{569677AB-4314-45AA-A432-F415BF466F31}" destId="{A57A4DD7-396A-466F-95B8-A7071370BCB2}" srcOrd="1" destOrd="0" presId="urn:microsoft.com/office/officeart/2005/8/layout/hierarchy6"/>
    <dgm:cxn modelId="{394B9510-FE9A-4331-8D4B-128BF898612F}" type="presParOf" srcId="{C3C1E519-F171-4EF2-A4EF-6BFBCCD0F2D2}" destId="{6362BEC4-7520-403A-8197-9049D580EE00}" srcOrd="6" destOrd="0" presId="urn:microsoft.com/office/officeart/2005/8/layout/hierarchy6"/>
    <dgm:cxn modelId="{74392B06-2878-44DA-A8E6-7639B63CDBE9}" type="presParOf" srcId="{C3C1E519-F171-4EF2-A4EF-6BFBCCD0F2D2}" destId="{41745134-5DA6-484E-9246-E74D7F5278E4}" srcOrd="7" destOrd="0" presId="urn:microsoft.com/office/officeart/2005/8/layout/hierarchy6"/>
    <dgm:cxn modelId="{DF418B8B-DD72-40C1-8AB1-EA56F910DCD4}" type="presParOf" srcId="{41745134-5DA6-484E-9246-E74D7F5278E4}" destId="{66168ED2-735A-4F95-B7E9-5C8A1A367B2F}" srcOrd="0" destOrd="0" presId="urn:microsoft.com/office/officeart/2005/8/layout/hierarchy6"/>
    <dgm:cxn modelId="{0E884585-5312-4E60-B777-FB1459837F4B}" type="presParOf" srcId="{41745134-5DA6-484E-9246-E74D7F5278E4}" destId="{6AF5D73B-51AA-4B49-82F1-63DAF76C4F52}" srcOrd="1" destOrd="0" presId="urn:microsoft.com/office/officeart/2005/8/layout/hierarchy6"/>
    <dgm:cxn modelId="{CEB495F7-F9E4-4C1C-949E-8C784B8132BC}" type="presParOf" srcId="{2DAEDC8B-FD4A-4957-84A1-95BA4DE03459}" destId="{A789952D-8024-4AB1-8A05-95B0CF1CBA5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F4506-D704-48EE-AE75-CF05024EE6FF}" type="doc">
      <dgm:prSet loTypeId="urn:microsoft.com/office/officeart/2005/8/layout/hList7" loCatId="pictur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028BF406-8353-40D3-B817-2CD5D1A383C3}">
      <dgm:prSet phldrT="[Texto]" custT="1"/>
      <dgm:spPr>
        <a:ln w="57150">
          <a:solidFill>
            <a:schemeClr val="bg1"/>
          </a:solidFill>
        </a:ln>
      </dgm:spPr>
      <dgm:t>
        <a:bodyPr/>
        <a:lstStyle/>
        <a:p>
          <a:pPr algn="l"/>
          <a:endParaRPr lang="es-CO" sz="1800" dirty="0"/>
        </a:p>
        <a:p>
          <a:pPr algn="l"/>
          <a:r>
            <a:rPr lang="es-CO" sz="1800" dirty="0"/>
            <a:t>Aprendices, instructores y administrativos crean conocimiento, pero este no es aprovechado.</a:t>
          </a:r>
          <a:endParaRPr lang="es-ES" sz="1800" dirty="0"/>
        </a:p>
      </dgm:t>
    </dgm:pt>
    <dgm:pt modelId="{38ACD555-3037-4EEC-BC78-D38A44821BD1}" type="parTrans" cxnId="{7797986D-31D3-4887-AF6D-DDDBD3062A36}">
      <dgm:prSet/>
      <dgm:spPr/>
      <dgm:t>
        <a:bodyPr/>
        <a:lstStyle/>
        <a:p>
          <a:endParaRPr lang="es-ES" sz="1500"/>
        </a:p>
      </dgm:t>
    </dgm:pt>
    <dgm:pt modelId="{6104B2A4-2B3D-494D-A68D-901AA3F405D1}" type="sibTrans" cxnId="{7797986D-31D3-4887-AF6D-DDDBD3062A36}">
      <dgm:prSet/>
      <dgm:spPr/>
      <dgm:t>
        <a:bodyPr/>
        <a:lstStyle/>
        <a:p>
          <a:endParaRPr lang="es-ES" sz="1500"/>
        </a:p>
      </dgm:t>
    </dgm:pt>
    <dgm:pt modelId="{D744D340-808D-4F63-94DD-5ABA8BDCF6DC}">
      <dgm:prSet phldrT="[Texto]" custT="1"/>
      <dgm:spPr>
        <a:ln w="57150">
          <a:solidFill>
            <a:schemeClr val="bg1"/>
          </a:solidFill>
        </a:ln>
      </dgm:spPr>
      <dgm:t>
        <a:bodyPr/>
        <a:lstStyle/>
        <a:p>
          <a:pPr algn="l"/>
          <a:r>
            <a:rPr lang="es-CO" sz="1800" dirty="0"/>
            <a:t>Oportunidad de crear herramientas para administrar el conocimiento.</a:t>
          </a:r>
          <a:endParaRPr lang="es-ES" sz="1800" dirty="0"/>
        </a:p>
      </dgm:t>
    </dgm:pt>
    <dgm:pt modelId="{806A8620-06A9-4E75-934F-5F43E633AC5E}" type="parTrans" cxnId="{6A39966B-7DA5-4E62-ACF2-3198F2EFACD5}">
      <dgm:prSet/>
      <dgm:spPr/>
      <dgm:t>
        <a:bodyPr/>
        <a:lstStyle/>
        <a:p>
          <a:endParaRPr lang="es-ES" sz="1500"/>
        </a:p>
      </dgm:t>
    </dgm:pt>
    <dgm:pt modelId="{8502EF3B-61EC-48B4-8692-81373262C985}" type="sibTrans" cxnId="{6A39966B-7DA5-4E62-ACF2-3198F2EFACD5}">
      <dgm:prSet/>
      <dgm:spPr/>
      <dgm:t>
        <a:bodyPr/>
        <a:lstStyle/>
        <a:p>
          <a:endParaRPr lang="es-ES" sz="1500"/>
        </a:p>
      </dgm:t>
    </dgm:pt>
    <dgm:pt modelId="{D0E08394-82E8-4065-B39E-808F8D73CD67}">
      <dgm:prSet phldrT="[Texto]" custT="1"/>
      <dgm:spPr>
        <a:ln w="57150">
          <a:solidFill>
            <a:schemeClr val="bg1"/>
          </a:solidFill>
        </a:ln>
      </dgm:spPr>
      <dgm:t>
        <a:bodyPr/>
        <a:lstStyle/>
        <a:p>
          <a:pPr algn="l"/>
          <a:endParaRPr lang="es-ES" sz="1800" dirty="0"/>
        </a:p>
        <a:p>
          <a:pPr algn="l"/>
          <a:r>
            <a:rPr lang="es-ES" sz="1800" dirty="0"/>
            <a:t>Decreto 1499 de 2017 establece los lineamientos de gestión de Entidades Públicas.</a:t>
          </a:r>
        </a:p>
      </dgm:t>
    </dgm:pt>
    <dgm:pt modelId="{D495860D-2541-46A9-A5C4-A8099F9F567F}" type="parTrans" cxnId="{07228021-8698-4098-B185-474E488B8985}">
      <dgm:prSet/>
      <dgm:spPr/>
      <dgm:t>
        <a:bodyPr/>
        <a:lstStyle/>
        <a:p>
          <a:endParaRPr lang="es-ES" sz="1500"/>
        </a:p>
      </dgm:t>
    </dgm:pt>
    <dgm:pt modelId="{D5DE23BE-75C7-4770-B0A7-9D994E1FAA16}" type="sibTrans" cxnId="{07228021-8698-4098-B185-474E488B8985}">
      <dgm:prSet/>
      <dgm:spPr/>
      <dgm:t>
        <a:bodyPr/>
        <a:lstStyle/>
        <a:p>
          <a:endParaRPr lang="es-ES" sz="1500"/>
        </a:p>
      </dgm:t>
    </dgm:pt>
    <dgm:pt modelId="{42378DBE-B1C9-447F-AA3C-C12E5E995EEE}" type="pres">
      <dgm:prSet presAssocID="{03FF4506-D704-48EE-AE75-CF05024EE6FF}" presName="Name0" presStyleCnt="0">
        <dgm:presLayoutVars>
          <dgm:dir/>
          <dgm:resizeHandles val="exact"/>
        </dgm:presLayoutVars>
      </dgm:prSet>
      <dgm:spPr/>
    </dgm:pt>
    <dgm:pt modelId="{3D270D6A-F997-472B-9E10-F3900CFA4EEE}" type="pres">
      <dgm:prSet presAssocID="{03FF4506-D704-48EE-AE75-CF05024EE6FF}" presName="fgShape" presStyleLbl="fgShp" presStyleIdx="0" presStyleCnt="1" custLinFactNeighborX="-375" custLinFactNeighborY="33333"/>
      <dgm:spPr/>
    </dgm:pt>
    <dgm:pt modelId="{74AB9336-7127-417B-B649-FBFAC2BAAE6C}" type="pres">
      <dgm:prSet presAssocID="{03FF4506-D704-48EE-AE75-CF05024EE6FF}" presName="linComp" presStyleCnt="0"/>
      <dgm:spPr/>
    </dgm:pt>
    <dgm:pt modelId="{7454FAF0-9815-452D-8A65-25BAB155CCF9}" type="pres">
      <dgm:prSet presAssocID="{028BF406-8353-40D3-B817-2CD5D1A383C3}" presName="compNode" presStyleCnt="0"/>
      <dgm:spPr/>
    </dgm:pt>
    <dgm:pt modelId="{A8561153-0FE3-4C2F-9679-481328A75466}" type="pres">
      <dgm:prSet presAssocID="{028BF406-8353-40D3-B817-2CD5D1A383C3}" presName="bkgdShape" presStyleLbl="node1" presStyleIdx="0" presStyleCnt="3"/>
      <dgm:spPr/>
    </dgm:pt>
    <dgm:pt modelId="{D1ABAC42-7269-4073-A833-0C0779D63631}" type="pres">
      <dgm:prSet presAssocID="{028BF406-8353-40D3-B817-2CD5D1A383C3}" presName="nodeTx" presStyleLbl="node1" presStyleIdx="0" presStyleCnt="3">
        <dgm:presLayoutVars>
          <dgm:bulletEnabled val="1"/>
        </dgm:presLayoutVars>
      </dgm:prSet>
      <dgm:spPr/>
    </dgm:pt>
    <dgm:pt modelId="{1A39F163-DE9A-4CE6-AD0A-B0078E2D53A8}" type="pres">
      <dgm:prSet presAssocID="{028BF406-8353-40D3-B817-2CD5D1A383C3}" presName="invisiNode" presStyleLbl="node1" presStyleIdx="0" presStyleCnt="3"/>
      <dgm:spPr/>
    </dgm:pt>
    <dgm:pt modelId="{79A28CC8-0C7B-4EDD-96C6-08E6BA2BA20B}" type="pres">
      <dgm:prSet presAssocID="{028BF406-8353-40D3-B817-2CD5D1A383C3}" presName="imagNode" presStyleLbl="fgImgPlace1" presStyleIdx="0" presStyleCnt="3" custScaleX="115938" custScaleY="115938"/>
      <dgm:spPr>
        <a:blipFill>
          <a:blip xmlns:r="http://schemas.openxmlformats.org/officeDocument/2006/relationships" r:embed="rId1"/>
          <a:srcRect/>
          <a:stretch>
            <a:fillRect l="-27000" r="-27000"/>
          </a:stretch>
        </a:blipFill>
      </dgm:spPr>
    </dgm:pt>
    <dgm:pt modelId="{284B4E45-54C6-4240-B54C-0E62B949F707}" type="pres">
      <dgm:prSet presAssocID="{6104B2A4-2B3D-494D-A68D-901AA3F405D1}" presName="sibTrans" presStyleLbl="sibTrans2D1" presStyleIdx="0" presStyleCnt="0"/>
      <dgm:spPr/>
    </dgm:pt>
    <dgm:pt modelId="{9222D889-47D4-4762-8431-850138E9C8E5}" type="pres">
      <dgm:prSet presAssocID="{D744D340-808D-4F63-94DD-5ABA8BDCF6DC}" presName="compNode" presStyleCnt="0"/>
      <dgm:spPr/>
    </dgm:pt>
    <dgm:pt modelId="{429CAF15-C00D-4228-8E9E-1D27011043DE}" type="pres">
      <dgm:prSet presAssocID="{D744D340-808D-4F63-94DD-5ABA8BDCF6DC}" presName="bkgdShape" presStyleLbl="node1" presStyleIdx="1" presStyleCnt="3"/>
      <dgm:spPr/>
    </dgm:pt>
    <dgm:pt modelId="{0191753D-12FA-499C-9777-D951B7FE4AD0}" type="pres">
      <dgm:prSet presAssocID="{D744D340-808D-4F63-94DD-5ABA8BDCF6DC}" presName="nodeTx" presStyleLbl="node1" presStyleIdx="1" presStyleCnt="3">
        <dgm:presLayoutVars>
          <dgm:bulletEnabled val="1"/>
        </dgm:presLayoutVars>
      </dgm:prSet>
      <dgm:spPr/>
    </dgm:pt>
    <dgm:pt modelId="{D6767632-FD02-49F2-BEB9-C4A9D97F6C88}" type="pres">
      <dgm:prSet presAssocID="{D744D340-808D-4F63-94DD-5ABA8BDCF6DC}" presName="invisiNode" presStyleLbl="node1" presStyleIdx="1" presStyleCnt="3"/>
      <dgm:spPr/>
    </dgm:pt>
    <dgm:pt modelId="{DAC87886-28E9-4DCD-A0E0-37A8828FA24D}" type="pres">
      <dgm:prSet presAssocID="{D744D340-808D-4F63-94DD-5ABA8BDCF6DC}" presName="imagNode" presStyleLbl="fgImgPlace1" presStyleIdx="1" presStyleCnt="3" custScaleX="119662" custScaleY="119662"/>
      <dgm:spPr>
        <a:blipFill>
          <a:blip xmlns:r="http://schemas.openxmlformats.org/officeDocument/2006/relationships" r:embed="rId2"/>
          <a:srcRect/>
          <a:stretch>
            <a:fillRect t="-17000" b="-17000"/>
          </a:stretch>
        </a:blipFill>
      </dgm:spPr>
    </dgm:pt>
    <dgm:pt modelId="{591F1544-6853-43CF-BBA3-59FE91290E7D}" type="pres">
      <dgm:prSet presAssocID="{8502EF3B-61EC-48B4-8692-81373262C985}" presName="sibTrans" presStyleLbl="sibTrans2D1" presStyleIdx="0" presStyleCnt="0"/>
      <dgm:spPr/>
    </dgm:pt>
    <dgm:pt modelId="{925B7D06-02C9-45E3-BD7C-B6BEDF0D277D}" type="pres">
      <dgm:prSet presAssocID="{D0E08394-82E8-4065-B39E-808F8D73CD67}" presName="compNode" presStyleCnt="0"/>
      <dgm:spPr/>
    </dgm:pt>
    <dgm:pt modelId="{6EA1773E-F092-4F88-8856-511A7F143180}" type="pres">
      <dgm:prSet presAssocID="{D0E08394-82E8-4065-B39E-808F8D73CD67}" presName="bkgdShape" presStyleLbl="node1" presStyleIdx="2" presStyleCnt="3"/>
      <dgm:spPr/>
    </dgm:pt>
    <dgm:pt modelId="{B90D26EE-9EF6-424D-A9A2-645AC61D90D9}" type="pres">
      <dgm:prSet presAssocID="{D0E08394-82E8-4065-B39E-808F8D73CD67}" presName="nodeTx" presStyleLbl="node1" presStyleIdx="2" presStyleCnt="3">
        <dgm:presLayoutVars>
          <dgm:bulletEnabled val="1"/>
        </dgm:presLayoutVars>
      </dgm:prSet>
      <dgm:spPr/>
    </dgm:pt>
    <dgm:pt modelId="{1A2326CB-F913-45DA-AFCC-C528AD0827E5}" type="pres">
      <dgm:prSet presAssocID="{D0E08394-82E8-4065-B39E-808F8D73CD67}" presName="invisiNode" presStyleLbl="node1" presStyleIdx="2" presStyleCnt="3"/>
      <dgm:spPr/>
    </dgm:pt>
    <dgm:pt modelId="{EE55CA95-C205-4787-AF9C-AB781756A6D7}" type="pres">
      <dgm:prSet presAssocID="{D0E08394-82E8-4065-B39E-808F8D73CD67}" presName="imagNode" presStyleLbl="fgImgPlace1" presStyleIdx="2" presStyleCnt="3" custScaleX="119349" custScaleY="11934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</dgm:ptLst>
  <dgm:cxnLst>
    <dgm:cxn modelId="{F7CF5909-A03D-4FDF-BAF7-15B6D164EF55}" type="presOf" srcId="{D0E08394-82E8-4065-B39E-808F8D73CD67}" destId="{6EA1773E-F092-4F88-8856-511A7F143180}" srcOrd="0" destOrd="0" presId="urn:microsoft.com/office/officeart/2005/8/layout/hList7"/>
    <dgm:cxn modelId="{07228021-8698-4098-B185-474E488B8985}" srcId="{03FF4506-D704-48EE-AE75-CF05024EE6FF}" destId="{D0E08394-82E8-4065-B39E-808F8D73CD67}" srcOrd="2" destOrd="0" parTransId="{D495860D-2541-46A9-A5C4-A8099F9F567F}" sibTransId="{D5DE23BE-75C7-4770-B0A7-9D994E1FAA16}"/>
    <dgm:cxn modelId="{B3FFCB60-D438-4D67-9D19-2A865B7891B3}" type="presOf" srcId="{028BF406-8353-40D3-B817-2CD5D1A383C3}" destId="{A8561153-0FE3-4C2F-9679-481328A75466}" srcOrd="0" destOrd="0" presId="urn:microsoft.com/office/officeart/2005/8/layout/hList7"/>
    <dgm:cxn modelId="{1A843266-5AA9-4A1C-8D02-C5471B98264A}" type="presOf" srcId="{D0E08394-82E8-4065-B39E-808F8D73CD67}" destId="{B90D26EE-9EF6-424D-A9A2-645AC61D90D9}" srcOrd="1" destOrd="0" presId="urn:microsoft.com/office/officeart/2005/8/layout/hList7"/>
    <dgm:cxn modelId="{BECEE348-6A9B-466B-9BD7-BFC8E28C6538}" type="presOf" srcId="{D744D340-808D-4F63-94DD-5ABA8BDCF6DC}" destId="{0191753D-12FA-499C-9777-D951B7FE4AD0}" srcOrd="1" destOrd="0" presId="urn:microsoft.com/office/officeart/2005/8/layout/hList7"/>
    <dgm:cxn modelId="{6A39966B-7DA5-4E62-ACF2-3198F2EFACD5}" srcId="{03FF4506-D704-48EE-AE75-CF05024EE6FF}" destId="{D744D340-808D-4F63-94DD-5ABA8BDCF6DC}" srcOrd="1" destOrd="0" parTransId="{806A8620-06A9-4E75-934F-5F43E633AC5E}" sibTransId="{8502EF3B-61EC-48B4-8692-81373262C985}"/>
    <dgm:cxn modelId="{7797986D-31D3-4887-AF6D-DDDBD3062A36}" srcId="{03FF4506-D704-48EE-AE75-CF05024EE6FF}" destId="{028BF406-8353-40D3-B817-2CD5D1A383C3}" srcOrd="0" destOrd="0" parTransId="{38ACD555-3037-4EEC-BC78-D38A44821BD1}" sibTransId="{6104B2A4-2B3D-494D-A68D-901AA3F405D1}"/>
    <dgm:cxn modelId="{FDF40874-9DFA-441E-A1AE-E51D84150A54}" type="presOf" srcId="{8502EF3B-61EC-48B4-8692-81373262C985}" destId="{591F1544-6853-43CF-BBA3-59FE91290E7D}" srcOrd="0" destOrd="0" presId="urn:microsoft.com/office/officeart/2005/8/layout/hList7"/>
    <dgm:cxn modelId="{DEF304A2-76C0-485D-B3EA-7EF08979422B}" type="presOf" srcId="{6104B2A4-2B3D-494D-A68D-901AA3F405D1}" destId="{284B4E45-54C6-4240-B54C-0E62B949F707}" srcOrd="0" destOrd="0" presId="urn:microsoft.com/office/officeart/2005/8/layout/hList7"/>
    <dgm:cxn modelId="{87136EC4-905C-4C6B-B2A4-4FE223F4EE0D}" type="presOf" srcId="{028BF406-8353-40D3-B817-2CD5D1A383C3}" destId="{D1ABAC42-7269-4073-A833-0C0779D63631}" srcOrd="1" destOrd="0" presId="urn:microsoft.com/office/officeart/2005/8/layout/hList7"/>
    <dgm:cxn modelId="{02527CF6-7A1F-48F7-B69A-58A1E382C8DF}" type="presOf" srcId="{03FF4506-D704-48EE-AE75-CF05024EE6FF}" destId="{42378DBE-B1C9-447F-AA3C-C12E5E995EEE}" srcOrd="0" destOrd="0" presId="urn:microsoft.com/office/officeart/2005/8/layout/hList7"/>
    <dgm:cxn modelId="{2C61CFFD-B133-4695-93A8-FD8DFBB29E2A}" type="presOf" srcId="{D744D340-808D-4F63-94DD-5ABA8BDCF6DC}" destId="{429CAF15-C00D-4228-8E9E-1D27011043DE}" srcOrd="0" destOrd="0" presId="urn:microsoft.com/office/officeart/2005/8/layout/hList7"/>
    <dgm:cxn modelId="{09CAC423-7BBD-41A9-A3DE-2B9C3F0D3263}" type="presParOf" srcId="{42378DBE-B1C9-447F-AA3C-C12E5E995EEE}" destId="{3D270D6A-F997-472B-9E10-F3900CFA4EEE}" srcOrd="0" destOrd="0" presId="urn:microsoft.com/office/officeart/2005/8/layout/hList7"/>
    <dgm:cxn modelId="{180BB5ED-B25D-4945-93E5-E5AAACA0D435}" type="presParOf" srcId="{42378DBE-B1C9-447F-AA3C-C12E5E995EEE}" destId="{74AB9336-7127-417B-B649-FBFAC2BAAE6C}" srcOrd="1" destOrd="0" presId="urn:microsoft.com/office/officeart/2005/8/layout/hList7"/>
    <dgm:cxn modelId="{F4496450-FABE-4A5A-8E7F-BCAAB36A7FEE}" type="presParOf" srcId="{74AB9336-7127-417B-B649-FBFAC2BAAE6C}" destId="{7454FAF0-9815-452D-8A65-25BAB155CCF9}" srcOrd="0" destOrd="0" presId="urn:microsoft.com/office/officeart/2005/8/layout/hList7"/>
    <dgm:cxn modelId="{7B24AD8C-33D4-4E0A-95AA-5542777D7121}" type="presParOf" srcId="{7454FAF0-9815-452D-8A65-25BAB155CCF9}" destId="{A8561153-0FE3-4C2F-9679-481328A75466}" srcOrd="0" destOrd="0" presId="urn:microsoft.com/office/officeart/2005/8/layout/hList7"/>
    <dgm:cxn modelId="{FAA2CD92-0E66-4840-8622-FB9C9BB96944}" type="presParOf" srcId="{7454FAF0-9815-452D-8A65-25BAB155CCF9}" destId="{D1ABAC42-7269-4073-A833-0C0779D63631}" srcOrd="1" destOrd="0" presId="urn:microsoft.com/office/officeart/2005/8/layout/hList7"/>
    <dgm:cxn modelId="{D3C9F88B-B1CC-4F1A-9CA5-A03911DE7928}" type="presParOf" srcId="{7454FAF0-9815-452D-8A65-25BAB155CCF9}" destId="{1A39F163-DE9A-4CE6-AD0A-B0078E2D53A8}" srcOrd="2" destOrd="0" presId="urn:microsoft.com/office/officeart/2005/8/layout/hList7"/>
    <dgm:cxn modelId="{EF1CF136-1C38-4C8E-8FE4-B3D99ADD58A6}" type="presParOf" srcId="{7454FAF0-9815-452D-8A65-25BAB155CCF9}" destId="{79A28CC8-0C7B-4EDD-96C6-08E6BA2BA20B}" srcOrd="3" destOrd="0" presId="urn:microsoft.com/office/officeart/2005/8/layout/hList7"/>
    <dgm:cxn modelId="{B8F654D9-B8F3-471B-8EB6-17C084F42E1B}" type="presParOf" srcId="{74AB9336-7127-417B-B649-FBFAC2BAAE6C}" destId="{284B4E45-54C6-4240-B54C-0E62B949F707}" srcOrd="1" destOrd="0" presId="urn:microsoft.com/office/officeart/2005/8/layout/hList7"/>
    <dgm:cxn modelId="{EB527274-1CD8-4775-9575-47BA1C78B8E1}" type="presParOf" srcId="{74AB9336-7127-417B-B649-FBFAC2BAAE6C}" destId="{9222D889-47D4-4762-8431-850138E9C8E5}" srcOrd="2" destOrd="0" presId="urn:microsoft.com/office/officeart/2005/8/layout/hList7"/>
    <dgm:cxn modelId="{A8FBFE34-3120-433E-A6D6-7D805C715124}" type="presParOf" srcId="{9222D889-47D4-4762-8431-850138E9C8E5}" destId="{429CAF15-C00D-4228-8E9E-1D27011043DE}" srcOrd="0" destOrd="0" presId="urn:microsoft.com/office/officeart/2005/8/layout/hList7"/>
    <dgm:cxn modelId="{7CD72994-6000-4F67-8211-4E2936C43DDF}" type="presParOf" srcId="{9222D889-47D4-4762-8431-850138E9C8E5}" destId="{0191753D-12FA-499C-9777-D951B7FE4AD0}" srcOrd="1" destOrd="0" presId="urn:microsoft.com/office/officeart/2005/8/layout/hList7"/>
    <dgm:cxn modelId="{C98F326F-246C-4078-8A52-CD371BB7F519}" type="presParOf" srcId="{9222D889-47D4-4762-8431-850138E9C8E5}" destId="{D6767632-FD02-49F2-BEB9-C4A9D97F6C88}" srcOrd="2" destOrd="0" presId="urn:microsoft.com/office/officeart/2005/8/layout/hList7"/>
    <dgm:cxn modelId="{36A435A6-D2AB-426B-9CB2-E2F3B46BCA73}" type="presParOf" srcId="{9222D889-47D4-4762-8431-850138E9C8E5}" destId="{DAC87886-28E9-4DCD-A0E0-37A8828FA24D}" srcOrd="3" destOrd="0" presId="urn:microsoft.com/office/officeart/2005/8/layout/hList7"/>
    <dgm:cxn modelId="{1BE85F35-12A0-4AB0-9B6B-E593B3C18DDB}" type="presParOf" srcId="{74AB9336-7127-417B-B649-FBFAC2BAAE6C}" destId="{591F1544-6853-43CF-BBA3-59FE91290E7D}" srcOrd="3" destOrd="0" presId="urn:microsoft.com/office/officeart/2005/8/layout/hList7"/>
    <dgm:cxn modelId="{D70D09E9-10A6-4BF5-B611-8750125FEFFA}" type="presParOf" srcId="{74AB9336-7127-417B-B649-FBFAC2BAAE6C}" destId="{925B7D06-02C9-45E3-BD7C-B6BEDF0D277D}" srcOrd="4" destOrd="0" presId="urn:microsoft.com/office/officeart/2005/8/layout/hList7"/>
    <dgm:cxn modelId="{75C1BD3C-DE79-4C50-8976-E251468E37D1}" type="presParOf" srcId="{925B7D06-02C9-45E3-BD7C-B6BEDF0D277D}" destId="{6EA1773E-F092-4F88-8856-511A7F143180}" srcOrd="0" destOrd="0" presId="urn:microsoft.com/office/officeart/2005/8/layout/hList7"/>
    <dgm:cxn modelId="{736DEC47-A5F5-4E2D-9A76-7759B41E265A}" type="presParOf" srcId="{925B7D06-02C9-45E3-BD7C-B6BEDF0D277D}" destId="{B90D26EE-9EF6-424D-A9A2-645AC61D90D9}" srcOrd="1" destOrd="0" presId="urn:microsoft.com/office/officeart/2005/8/layout/hList7"/>
    <dgm:cxn modelId="{D13A3D34-DC01-4430-BCFB-34B3D33B5D21}" type="presParOf" srcId="{925B7D06-02C9-45E3-BD7C-B6BEDF0D277D}" destId="{1A2326CB-F913-45DA-AFCC-C528AD0827E5}" srcOrd="2" destOrd="0" presId="urn:microsoft.com/office/officeart/2005/8/layout/hList7"/>
    <dgm:cxn modelId="{A09A845B-F060-4E6E-A166-A0BCDEF22720}" type="presParOf" srcId="{925B7D06-02C9-45E3-BD7C-B6BEDF0D277D}" destId="{EE55CA95-C205-4787-AF9C-AB781756A6D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BBE96F-945A-44C8-8DE5-6634EEA125A7}" type="doc">
      <dgm:prSet loTypeId="urn:microsoft.com/office/officeart/2005/8/layout/hierarchy4" loCatId="relationship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C2B7D2C-F9C7-4F94-8E12-5468BAE53C6A}">
      <dgm:prSet phldrT="[Texto]" custT="1"/>
      <dgm:spPr/>
      <dgm:t>
        <a:bodyPr/>
        <a:lstStyle/>
        <a:p>
          <a:r>
            <a:rPr lang="es-CO" sz="1000" b="1" dirty="0"/>
            <a:t>Modelo Integrado de Planeación y Gestión – MIPG </a:t>
          </a:r>
        </a:p>
        <a:p>
          <a:r>
            <a:rPr lang="es-CO" sz="1000" b="1" dirty="0"/>
            <a:t>Función publica (2017)</a:t>
          </a:r>
          <a:endParaRPr lang="es-ES" sz="1000" dirty="0"/>
        </a:p>
      </dgm:t>
    </dgm:pt>
    <dgm:pt modelId="{D115FBE9-B3D6-443A-B9D9-D1349F7BCD83}" type="parTrans" cxnId="{66416461-6B31-4E74-B9DB-37B202123723}">
      <dgm:prSet/>
      <dgm:spPr/>
      <dgm:t>
        <a:bodyPr/>
        <a:lstStyle/>
        <a:p>
          <a:endParaRPr lang="es-ES" sz="1000"/>
        </a:p>
      </dgm:t>
    </dgm:pt>
    <dgm:pt modelId="{0E5C72FD-1160-4153-8149-2D787704E0EE}" type="sibTrans" cxnId="{66416461-6B31-4E74-B9DB-37B202123723}">
      <dgm:prSet/>
      <dgm:spPr/>
      <dgm:t>
        <a:bodyPr/>
        <a:lstStyle/>
        <a:p>
          <a:endParaRPr lang="es-ES" sz="1000"/>
        </a:p>
      </dgm:t>
    </dgm:pt>
    <dgm:pt modelId="{A6037EB6-DF64-44E0-AFC8-BBFE229B1ABF}">
      <dgm:prSet phldrT="[Texto]" custT="1"/>
      <dgm:spPr/>
      <dgm:t>
        <a:bodyPr/>
        <a:lstStyle/>
        <a:p>
          <a:r>
            <a:rPr lang="es-CO" sz="1000" b="1" dirty="0"/>
            <a:t>Modelo organizacional epistemológico</a:t>
          </a:r>
        </a:p>
        <a:p>
          <a:r>
            <a:rPr lang="es-CO" sz="1000" b="1" dirty="0"/>
            <a:t> Von &amp; Roos (1998)</a:t>
          </a:r>
          <a:endParaRPr lang="es-ES" sz="1000" dirty="0"/>
        </a:p>
      </dgm:t>
    </dgm:pt>
    <dgm:pt modelId="{F63B04F0-A2E3-45C2-AB4A-B1696654E319}" type="parTrans" cxnId="{9DB55532-7A1C-41B4-91B2-219724048C09}">
      <dgm:prSet/>
      <dgm:spPr/>
      <dgm:t>
        <a:bodyPr/>
        <a:lstStyle/>
        <a:p>
          <a:endParaRPr lang="es-ES" sz="1000"/>
        </a:p>
      </dgm:t>
    </dgm:pt>
    <dgm:pt modelId="{090EC2D0-DF55-4888-8D74-45E34B1DB64D}" type="sibTrans" cxnId="{9DB55532-7A1C-41B4-91B2-219724048C09}">
      <dgm:prSet/>
      <dgm:spPr/>
      <dgm:t>
        <a:bodyPr/>
        <a:lstStyle/>
        <a:p>
          <a:endParaRPr lang="es-ES" sz="1000"/>
        </a:p>
      </dgm:t>
    </dgm:pt>
    <dgm:pt modelId="{751C4E9A-FC85-409A-A01C-D78DE3CC4B36}">
      <dgm:prSet phldrT="[Texto]" custT="1"/>
      <dgm:spPr/>
      <dgm:t>
        <a:bodyPr/>
        <a:lstStyle/>
        <a:p>
          <a:r>
            <a:rPr lang="es-CO" sz="1000" b="1" dirty="0"/>
            <a:t>Modelo technology bróker</a:t>
          </a:r>
        </a:p>
        <a:p>
          <a:r>
            <a:rPr lang="es-CO" sz="1000" b="1" dirty="0"/>
            <a:t> </a:t>
          </a:r>
          <a:r>
            <a:rPr lang="es-ES" sz="1000" b="1" dirty="0"/>
            <a:t>Brooking (1996)</a:t>
          </a:r>
          <a:endParaRPr lang="es-ES" sz="1000" dirty="0"/>
        </a:p>
      </dgm:t>
    </dgm:pt>
    <dgm:pt modelId="{3A19D62D-2449-420E-AA4E-7675E655E319}" type="parTrans" cxnId="{31055EF9-BC57-4E7D-A930-0CAE8093EFE9}">
      <dgm:prSet/>
      <dgm:spPr/>
      <dgm:t>
        <a:bodyPr/>
        <a:lstStyle/>
        <a:p>
          <a:endParaRPr lang="es-ES" sz="1000"/>
        </a:p>
      </dgm:t>
    </dgm:pt>
    <dgm:pt modelId="{CEA1C946-1757-467B-BE36-3204B548DF67}" type="sibTrans" cxnId="{31055EF9-BC57-4E7D-A930-0CAE8093EFE9}">
      <dgm:prSet/>
      <dgm:spPr/>
      <dgm:t>
        <a:bodyPr/>
        <a:lstStyle/>
        <a:p>
          <a:endParaRPr lang="es-ES" sz="1000"/>
        </a:p>
      </dgm:t>
    </dgm:pt>
    <dgm:pt modelId="{D605ABDF-838C-4F7F-82E0-3CB5C90722A9}">
      <dgm:prSet phldrT="[Texto]" custT="1"/>
      <dgm:spPr/>
      <dgm:t>
        <a:bodyPr/>
        <a:lstStyle/>
        <a:p>
          <a:r>
            <a:rPr lang="es-CO" sz="1000" b="1" dirty="0"/>
            <a:t>Modelo Espiral del Conocimiento </a:t>
          </a:r>
        </a:p>
        <a:p>
          <a:r>
            <a:rPr lang="es-CO" sz="1000" b="1" dirty="0"/>
            <a:t>Nonaka  &amp;Takeuchi (1995)</a:t>
          </a:r>
          <a:endParaRPr lang="es-ES" sz="1000" dirty="0"/>
        </a:p>
      </dgm:t>
    </dgm:pt>
    <dgm:pt modelId="{23330C42-3AFA-4E96-97A6-F8E6D856E1D7}" type="parTrans" cxnId="{77B7A8A0-D40B-444D-9C90-3462B6E26CF9}">
      <dgm:prSet/>
      <dgm:spPr/>
      <dgm:t>
        <a:bodyPr/>
        <a:lstStyle/>
        <a:p>
          <a:endParaRPr lang="es-ES" sz="1000"/>
        </a:p>
      </dgm:t>
    </dgm:pt>
    <dgm:pt modelId="{B83D30E3-F0FE-4723-94CC-75177D0C13A4}" type="sibTrans" cxnId="{77B7A8A0-D40B-444D-9C90-3462B6E26CF9}">
      <dgm:prSet/>
      <dgm:spPr/>
      <dgm:t>
        <a:bodyPr/>
        <a:lstStyle/>
        <a:p>
          <a:endParaRPr lang="es-ES" sz="1000"/>
        </a:p>
      </dgm:t>
    </dgm:pt>
    <dgm:pt modelId="{5F13FDA5-507E-49E4-B957-83D6A6966580}">
      <dgm:prSet phldrT="[Texto]" custT="1"/>
      <dgm:spPr/>
      <dgm:t>
        <a:bodyPr/>
        <a:lstStyle/>
        <a:p>
          <a:r>
            <a:rPr lang="es-CO" sz="1000" b="1" dirty="0"/>
            <a:t>Modelo Choo Sense-making KM</a:t>
          </a:r>
        </a:p>
        <a:p>
          <a:r>
            <a:rPr lang="es-ES" sz="1000" b="1" dirty="0"/>
            <a:t>Choo (1998)</a:t>
          </a:r>
          <a:endParaRPr lang="es-ES" sz="1000" dirty="0"/>
        </a:p>
      </dgm:t>
    </dgm:pt>
    <dgm:pt modelId="{6B7E62CA-9FAF-4D85-B6A2-0456E06D4445}" type="parTrans" cxnId="{B1133F6E-372C-4ECA-A500-3A3F1AE8FC51}">
      <dgm:prSet/>
      <dgm:spPr/>
      <dgm:t>
        <a:bodyPr/>
        <a:lstStyle/>
        <a:p>
          <a:endParaRPr lang="es-ES" sz="1000"/>
        </a:p>
      </dgm:t>
    </dgm:pt>
    <dgm:pt modelId="{9832F8C0-F519-4521-B005-9AEE382F6DEC}" type="sibTrans" cxnId="{B1133F6E-372C-4ECA-A500-3A3F1AE8FC51}">
      <dgm:prSet/>
      <dgm:spPr/>
      <dgm:t>
        <a:bodyPr/>
        <a:lstStyle/>
        <a:p>
          <a:endParaRPr lang="es-ES" sz="1000"/>
        </a:p>
      </dgm:t>
    </dgm:pt>
    <dgm:pt modelId="{D6112DE9-BE6E-4A77-9F30-56C739C12EE1}">
      <dgm:prSet phldrT="[Texto]" custT="1"/>
      <dgm:spPr/>
      <dgm:t>
        <a:bodyPr/>
        <a:lstStyle/>
        <a:p>
          <a:r>
            <a:rPr lang="es-CO" sz="1000" b="1" dirty="0"/>
            <a:t>Modelo de la Universidad de West Ontario </a:t>
          </a:r>
        </a:p>
        <a:p>
          <a:r>
            <a:rPr lang="es-ES" sz="1000" b="1" dirty="0"/>
            <a:t>Bontis (1996)</a:t>
          </a:r>
          <a:r>
            <a:rPr lang="es-CO" sz="1000" dirty="0"/>
            <a:t> </a:t>
          </a:r>
          <a:endParaRPr lang="es-ES" sz="1000" dirty="0"/>
        </a:p>
      </dgm:t>
    </dgm:pt>
    <dgm:pt modelId="{260AF859-4E31-4744-8D54-3D7D89E5238E}" type="parTrans" cxnId="{31B02752-E219-4047-B4A9-E1404CD4D6CA}">
      <dgm:prSet/>
      <dgm:spPr/>
      <dgm:t>
        <a:bodyPr/>
        <a:lstStyle/>
        <a:p>
          <a:endParaRPr lang="es-ES" sz="1000"/>
        </a:p>
      </dgm:t>
    </dgm:pt>
    <dgm:pt modelId="{78996F82-576A-4390-A80E-9F3BC3B4E435}" type="sibTrans" cxnId="{31B02752-E219-4047-B4A9-E1404CD4D6CA}">
      <dgm:prSet/>
      <dgm:spPr/>
      <dgm:t>
        <a:bodyPr/>
        <a:lstStyle/>
        <a:p>
          <a:endParaRPr lang="es-ES" sz="1000"/>
        </a:p>
      </dgm:t>
    </dgm:pt>
    <dgm:pt modelId="{6D79092C-9550-4A8B-9CBF-D377F7776F8F}">
      <dgm:prSet phldrT="[Texto]" custT="1"/>
      <dgm:spPr/>
      <dgm:t>
        <a:bodyPr/>
        <a:lstStyle/>
        <a:p>
          <a:r>
            <a:rPr lang="es-CO" sz="1000" b="1" dirty="0"/>
            <a:t>NTC-ISO 30401: Sistema de Gestión del Conocimiento</a:t>
          </a:r>
        </a:p>
        <a:p>
          <a:r>
            <a:rPr lang="es-CO" sz="1000" b="1" dirty="0"/>
            <a:t>ISO (2018)</a:t>
          </a:r>
          <a:endParaRPr lang="es-ES" sz="1000" dirty="0"/>
        </a:p>
      </dgm:t>
    </dgm:pt>
    <dgm:pt modelId="{40C6E8FA-621F-4446-9BE0-340C065A8154}" type="parTrans" cxnId="{51FDCDE7-5D98-4EB9-94B6-42E81B258C50}">
      <dgm:prSet/>
      <dgm:spPr/>
      <dgm:t>
        <a:bodyPr/>
        <a:lstStyle/>
        <a:p>
          <a:endParaRPr lang="es-ES" sz="1000"/>
        </a:p>
      </dgm:t>
    </dgm:pt>
    <dgm:pt modelId="{30BAB888-6D7C-42AF-8C47-DED2D4FE3C09}" type="sibTrans" cxnId="{51FDCDE7-5D98-4EB9-94B6-42E81B258C50}">
      <dgm:prSet/>
      <dgm:spPr/>
      <dgm:t>
        <a:bodyPr/>
        <a:lstStyle/>
        <a:p>
          <a:endParaRPr lang="es-ES" sz="1000"/>
        </a:p>
      </dgm:t>
    </dgm:pt>
    <dgm:pt modelId="{6522BC16-DFE9-4571-B1EA-3695A659ED2F}" type="pres">
      <dgm:prSet presAssocID="{C0BBE96F-945A-44C8-8DE5-6634EEA125A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FC6D4FB-2803-4921-9087-C2BB2B129D78}" type="pres">
      <dgm:prSet presAssocID="{8C2B7D2C-F9C7-4F94-8E12-5468BAE53C6A}" presName="vertOne" presStyleCnt="0"/>
      <dgm:spPr/>
    </dgm:pt>
    <dgm:pt modelId="{9B4A9E1C-1F8F-468E-8ADE-FBAD659EF1E5}" type="pres">
      <dgm:prSet presAssocID="{8C2B7D2C-F9C7-4F94-8E12-5468BAE53C6A}" presName="txOne" presStyleLbl="node0" presStyleIdx="0" presStyleCnt="3" custScaleY="24638">
        <dgm:presLayoutVars>
          <dgm:chPref val="3"/>
        </dgm:presLayoutVars>
      </dgm:prSet>
      <dgm:spPr/>
    </dgm:pt>
    <dgm:pt modelId="{AB5AAB01-F255-41A9-B8DF-D4DDE1F593F0}" type="pres">
      <dgm:prSet presAssocID="{8C2B7D2C-F9C7-4F94-8E12-5468BAE53C6A}" presName="parTransOne" presStyleCnt="0"/>
      <dgm:spPr/>
    </dgm:pt>
    <dgm:pt modelId="{C9D313B4-1F7B-4157-8CDD-0D6E93FC5049}" type="pres">
      <dgm:prSet presAssocID="{8C2B7D2C-F9C7-4F94-8E12-5468BAE53C6A}" presName="horzOne" presStyleCnt="0"/>
      <dgm:spPr/>
    </dgm:pt>
    <dgm:pt modelId="{16C12558-A497-458A-9C86-4871939ED242}" type="pres">
      <dgm:prSet presAssocID="{A6037EB6-DF64-44E0-AFC8-BBFE229B1ABF}" presName="vertTwo" presStyleCnt="0"/>
      <dgm:spPr/>
    </dgm:pt>
    <dgm:pt modelId="{8CA38582-A4DD-4360-B16C-EEC219596116}" type="pres">
      <dgm:prSet presAssocID="{A6037EB6-DF64-44E0-AFC8-BBFE229B1ABF}" presName="txTwo" presStyleLbl="node2" presStyleIdx="0" presStyleCnt="4" custScaleX="122315" custScaleY="56582" custLinFactNeighborY="-5119">
        <dgm:presLayoutVars>
          <dgm:chPref val="3"/>
        </dgm:presLayoutVars>
      </dgm:prSet>
      <dgm:spPr/>
    </dgm:pt>
    <dgm:pt modelId="{65C174E6-5DC2-4A14-8D18-2B9834E4444D}" type="pres">
      <dgm:prSet presAssocID="{A6037EB6-DF64-44E0-AFC8-BBFE229B1ABF}" presName="horzTwo" presStyleCnt="0"/>
      <dgm:spPr/>
    </dgm:pt>
    <dgm:pt modelId="{D5D3FB99-022D-4930-9B65-72000B38C25D}" type="pres">
      <dgm:prSet presAssocID="{090EC2D0-DF55-4888-8D74-45E34B1DB64D}" presName="sibSpaceTwo" presStyleCnt="0"/>
      <dgm:spPr/>
    </dgm:pt>
    <dgm:pt modelId="{4EA880CA-AF0F-4401-9A7D-80BB828B383B}" type="pres">
      <dgm:prSet presAssocID="{751C4E9A-FC85-409A-A01C-D78DE3CC4B36}" presName="vertTwo" presStyleCnt="0"/>
      <dgm:spPr/>
    </dgm:pt>
    <dgm:pt modelId="{557DBC9B-6108-4989-9E01-BDAD432168FF}" type="pres">
      <dgm:prSet presAssocID="{751C4E9A-FC85-409A-A01C-D78DE3CC4B36}" presName="txTwo" presStyleLbl="node2" presStyleIdx="1" presStyleCnt="4" custScaleY="56888" custLinFactNeighborY="-5119">
        <dgm:presLayoutVars>
          <dgm:chPref val="3"/>
        </dgm:presLayoutVars>
      </dgm:prSet>
      <dgm:spPr/>
    </dgm:pt>
    <dgm:pt modelId="{C67A8296-5D34-4739-BE80-346FBB023E54}" type="pres">
      <dgm:prSet presAssocID="{751C4E9A-FC85-409A-A01C-D78DE3CC4B36}" presName="horzTwo" presStyleCnt="0"/>
      <dgm:spPr/>
    </dgm:pt>
    <dgm:pt modelId="{11DEB395-697E-401C-879B-D4A40552E28A}" type="pres">
      <dgm:prSet presAssocID="{0E5C72FD-1160-4153-8149-2D787704E0EE}" presName="sibSpaceOne" presStyleCnt="0"/>
      <dgm:spPr/>
    </dgm:pt>
    <dgm:pt modelId="{44AE7C6E-3548-484C-9505-41F5B1E59C8D}" type="pres">
      <dgm:prSet presAssocID="{D605ABDF-838C-4F7F-82E0-3CB5C90722A9}" presName="vertOne" presStyleCnt="0"/>
      <dgm:spPr/>
    </dgm:pt>
    <dgm:pt modelId="{CF793C02-2858-454C-9070-F1FFCCD4D5D3}" type="pres">
      <dgm:prSet presAssocID="{D605ABDF-838C-4F7F-82E0-3CB5C90722A9}" presName="txOne" presStyleLbl="node0" presStyleIdx="1" presStyleCnt="3" custScaleY="43034">
        <dgm:presLayoutVars>
          <dgm:chPref val="3"/>
        </dgm:presLayoutVars>
      </dgm:prSet>
      <dgm:spPr/>
    </dgm:pt>
    <dgm:pt modelId="{3586261F-AEB2-4B37-A8BA-4D80B70E9D73}" type="pres">
      <dgm:prSet presAssocID="{D605ABDF-838C-4F7F-82E0-3CB5C90722A9}" presName="parTransOne" presStyleCnt="0"/>
      <dgm:spPr/>
    </dgm:pt>
    <dgm:pt modelId="{B592720D-1786-4C4C-A50A-FF31BD7D1514}" type="pres">
      <dgm:prSet presAssocID="{D605ABDF-838C-4F7F-82E0-3CB5C90722A9}" presName="horzOne" presStyleCnt="0"/>
      <dgm:spPr/>
    </dgm:pt>
    <dgm:pt modelId="{0AAE13EE-88E2-46C5-8924-60D8CE4D6953}" type="pres">
      <dgm:prSet presAssocID="{5F13FDA5-507E-49E4-B957-83D6A6966580}" presName="vertTwo" presStyleCnt="0"/>
      <dgm:spPr/>
    </dgm:pt>
    <dgm:pt modelId="{81326711-1AD7-4442-A41C-103461B1D141}" type="pres">
      <dgm:prSet presAssocID="{5F13FDA5-507E-49E4-B957-83D6A6966580}" presName="txTwo" presStyleLbl="node2" presStyleIdx="2" presStyleCnt="4" custScaleY="48347" custLinFactNeighborX="1415" custLinFactNeighborY="-6295">
        <dgm:presLayoutVars>
          <dgm:chPref val="3"/>
        </dgm:presLayoutVars>
      </dgm:prSet>
      <dgm:spPr/>
    </dgm:pt>
    <dgm:pt modelId="{2F0B9541-C966-4E83-A973-AF9FD108A468}" type="pres">
      <dgm:prSet presAssocID="{5F13FDA5-507E-49E4-B957-83D6A6966580}" presName="horzTwo" presStyleCnt="0"/>
      <dgm:spPr/>
    </dgm:pt>
    <dgm:pt modelId="{540EAE30-AB7E-49B5-8812-3993D1030B5E}" type="pres">
      <dgm:prSet presAssocID="{B83D30E3-F0FE-4723-94CC-75177D0C13A4}" presName="sibSpaceOne" presStyleCnt="0"/>
      <dgm:spPr/>
    </dgm:pt>
    <dgm:pt modelId="{C7912D83-FB21-434A-ADD3-2C37CB871840}" type="pres">
      <dgm:prSet presAssocID="{D6112DE9-BE6E-4A77-9F30-56C739C12EE1}" presName="vertOne" presStyleCnt="0"/>
      <dgm:spPr/>
    </dgm:pt>
    <dgm:pt modelId="{076B1CEF-2A42-4EB7-BC04-B23862817D24}" type="pres">
      <dgm:prSet presAssocID="{D6112DE9-BE6E-4A77-9F30-56C739C12EE1}" presName="txOne" presStyleLbl="node0" presStyleIdx="2" presStyleCnt="3" custScaleY="35773">
        <dgm:presLayoutVars>
          <dgm:chPref val="3"/>
        </dgm:presLayoutVars>
      </dgm:prSet>
      <dgm:spPr/>
    </dgm:pt>
    <dgm:pt modelId="{8D1F8591-3105-4645-81CB-CDBAF768310E}" type="pres">
      <dgm:prSet presAssocID="{D6112DE9-BE6E-4A77-9F30-56C739C12EE1}" presName="parTransOne" presStyleCnt="0"/>
      <dgm:spPr/>
    </dgm:pt>
    <dgm:pt modelId="{29571753-60CE-438E-BE91-DA521A93264D}" type="pres">
      <dgm:prSet presAssocID="{D6112DE9-BE6E-4A77-9F30-56C739C12EE1}" presName="horzOne" presStyleCnt="0"/>
      <dgm:spPr/>
    </dgm:pt>
    <dgm:pt modelId="{11D2251A-49C0-47C1-AB52-22CD6FD6F4AD}" type="pres">
      <dgm:prSet presAssocID="{6D79092C-9550-4A8B-9CBF-D377F7776F8F}" presName="vertTwo" presStyleCnt="0"/>
      <dgm:spPr/>
    </dgm:pt>
    <dgm:pt modelId="{550A0A07-5DCA-4023-B583-A38BD5DDD84A}" type="pres">
      <dgm:prSet presAssocID="{6D79092C-9550-4A8B-9CBF-D377F7776F8F}" presName="txTwo" presStyleLbl="node2" presStyleIdx="3" presStyleCnt="4" custScaleX="112331" custScaleY="40156" custLinFactNeighborX="-1111" custLinFactNeighborY="-5876">
        <dgm:presLayoutVars>
          <dgm:chPref val="3"/>
        </dgm:presLayoutVars>
      </dgm:prSet>
      <dgm:spPr/>
    </dgm:pt>
    <dgm:pt modelId="{C300F137-AC58-45C9-9BC9-EB8037B584BF}" type="pres">
      <dgm:prSet presAssocID="{6D79092C-9550-4A8B-9CBF-D377F7776F8F}" presName="horzTwo" presStyleCnt="0"/>
      <dgm:spPr/>
    </dgm:pt>
  </dgm:ptLst>
  <dgm:cxnLst>
    <dgm:cxn modelId="{DABE2305-0402-4804-89D7-315B2F2DE683}" type="presOf" srcId="{8C2B7D2C-F9C7-4F94-8E12-5468BAE53C6A}" destId="{9B4A9E1C-1F8F-468E-8ADE-FBAD659EF1E5}" srcOrd="0" destOrd="0" presId="urn:microsoft.com/office/officeart/2005/8/layout/hierarchy4"/>
    <dgm:cxn modelId="{C460ED0F-F2A4-46CC-8FCB-60B466837031}" type="presOf" srcId="{A6037EB6-DF64-44E0-AFC8-BBFE229B1ABF}" destId="{8CA38582-A4DD-4360-B16C-EEC219596116}" srcOrd="0" destOrd="0" presId="urn:microsoft.com/office/officeart/2005/8/layout/hierarchy4"/>
    <dgm:cxn modelId="{9DB55532-7A1C-41B4-91B2-219724048C09}" srcId="{8C2B7D2C-F9C7-4F94-8E12-5468BAE53C6A}" destId="{A6037EB6-DF64-44E0-AFC8-BBFE229B1ABF}" srcOrd="0" destOrd="0" parTransId="{F63B04F0-A2E3-45C2-AB4A-B1696654E319}" sibTransId="{090EC2D0-DF55-4888-8D74-45E34B1DB64D}"/>
    <dgm:cxn modelId="{746EF238-B90B-47E7-8D9D-4B48B41CC035}" type="presOf" srcId="{C0BBE96F-945A-44C8-8DE5-6634EEA125A7}" destId="{6522BC16-DFE9-4571-B1EA-3695A659ED2F}" srcOrd="0" destOrd="0" presId="urn:microsoft.com/office/officeart/2005/8/layout/hierarchy4"/>
    <dgm:cxn modelId="{E68B893C-5DD9-42E3-AE69-7F70A0807F62}" type="presOf" srcId="{6D79092C-9550-4A8B-9CBF-D377F7776F8F}" destId="{550A0A07-5DCA-4023-B583-A38BD5DDD84A}" srcOrd="0" destOrd="0" presId="urn:microsoft.com/office/officeart/2005/8/layout/hierarchy4"/>
    <dgm:cxn modelId="{66416461-6B31-4E74-B9DB-37B202123723}" srcId="{C0BBE96F-945A-44C8-8DE5-6634EEA125A7}" destId="{8C2B7D2C-F9C7-4F94-8E12-5468BAE53C6A}" srcOrd="0" destOrd="0" parTransId="{D115FBE9-B3D6-443A-B9D9-D1349F7BCD83}" sibTransId="{0E5C72FD-1160-4153-8149-2D787704E0EE}"/>
    <dgm:cxn modelId="{B1133F6E-372C-4ECA-A500-3A3F1AE8FC51}" srcId="{D605ABDF-838C-4F7F-82E0-3CB5C90722A9}" destId="{5F13FDA5-507E-49E4-B957-83D6A6966580}" srcOrd="0" destOrd="0" parTransId="{6B7E62CA-9FAF-4D85-B6A2-0456E06D4445}" sibTransId="{9832F8C0-F519-4521-B005-9AEE382F6DEC}"/>
    <dgm:cxn modelId="{31B02752-E219-4047-B4A9-E1404CD4D6CA}" srcId="{C0BBE96F-945A-44C8-8DE5-6634EEA125A7}" destId="{D6112DE9-BE6E-4A77-9F30-56C739C12EE1}" srcOrd="2" destOrd="0" parTransId="{260AF859-4E31-4744-8D54-3D7D89E5238E}" sibTransId="{78996F82-576A-4390-A80E-9F3BC3B4E435}"/>
    <dgm:cxn modelId="{77B7A8A0-D40B-444D-9C90-3462B6E26CF9}" srcId="{C0BBE96F-945A-44C8-8DE5-6634EEA125A7}" destId="{D605ABDF-838C-4F7F-82E0-3CB5C90722A9}" srcOrd="1" destOrd="0" parTransId="{23330C42-3AFA-4E96-97A6-F8E6D856E1D7}" sibTransId="{B83D30E3-F0FE-4723-94CC-75177D0C13A4}"/>
    <dgm:cxn modelId="{EF281EA9-96F4-4001-93FD-FC0B692583DB}" type="presOf" srcId="{5F13FDA5-507E-49E4-B957-83D6A6966580}" destId="{81326711-1AD7-4442-A41C-103461B1D141}" srcOrd="0" destOrd="0" presId="urn:microsoft.com/office/officeart/2005/8/layout/hierarchy4"/>
    <dgm:cxn modelId="{242CB8E6-0356-4A2C-BB27-CAA8B54B4AF5}" type="presOf" srcId="{751C4E9A-FC85-409A-A01C-D78DE3CC4B36}" destId="{557DBC9B-6108-4989-9E01-BDAD432168FF}" srcOrd="0" destOrd="0" presId="urn:microsoft.com/office/officeart/2005/8/layout/hierarchy4"/>
    <dgm:cxn modelId="{51FDCDE7-5D98-4EB9-94B6-42E81B258C50}" srcId="{D6112DE9-BE6E-4A77-9F30-56C739C12EE1}" destId="{6D79092C-9550-4A8B-9CBF-D377F7776F8F}" srcOrd="0" destOrd="0" parTransId="{40C6E8FA-621F-4446-9BE0-340C065A8154}" sibTransId="{30BAB888-6D7C-42AF-8C47-DED2D4FE3C09}"/>
    <dgm:cxn modelId="{C8D4E0E8-A73E-40F6-B7F0-F103124F6576}" type="presOf" srcId="{D605ABDF-838C-4F7F-82E0-3CB5C90722A9}" destId="{CF793C02-2858-454C-9070-F1FFCCD4D5D3}" srcOrd="0" destOrd="0" presId="urn:microsoft.com/office/officeart/2005/8/layout/hierarchy4"/>
    <dgm:cxn modelId="{BAB76FF8-BDB4-438C-BAAA-6EBAB10115D1}" type="presOf" srcId="{D6112DE9-BE6E-4A77-9F30-56C739C12EE1}" destId="{076B1CEF-2A42-4EB7-BC04-B23862817D24}" srcOrd="0" destOrd="0" presId="urn:microsoft.com/office/officeart/2005/8/layout/hierarchy4"/>
    <dgm:cxn modelId="{31055EF9-BC57-4E7D-A930-0CAE8093EFE9}" srcId="{8C2B7D2C-F9C7-4F94-8E12-5468BAE53C6A}" destId="{751C4E9A-FC85-409A-A01C-D78DE3CC4B36}" srcOrd="1" destOrd="0" parTransId="{3A19D62D-2449-420E-AA4E-7675E655E319}" sibTransId="{CEA1C946-1757-467B-BE36-3204B548DF67}"/>
    <dgm:cxn modelId="{E4BBC657-F161-4C13-974F-637E3DEDA8B0}" type="presParOf" srcId="{6522BC16-DFE9-4571-B1EA-3695A659ED2F}" destId="{4FC6D4FB-2803-4921-9087-C2BB2B129D78}" srcOrd="0" destOrd="0" presId="urn:microsoft.com/office/officeart/2005/8/layout/hierarchy4"/>
    <dgm:cxn modelId="{041E78EE-AEBE-4D2D-A021-384661066560}" type="presParOf" srcId="{4FC6D4FB-2803-4921-9087-C2BB2B129D78}" destId="{9B4A9E1C-1F8F-468E-8ADE-FBAD659EF1E5}" srcOrd="0" destOrd="0" presId="urn:microsoft.com/office/officeart/2005/8/layout/hierarchy4"/>
    <dgm:cxn modelId="{E8B97234-FED0-4AEE-A9D6-4F8C00E7B4BC}" type="presParOf" srcId="{4FC6D4FB-2803-4921-9087-C2BB2B129D78}" destId="{AB5AAB01-F255-41A9-B8DF-D4DDE1F593F0}" srcOrd="1" destOrd="0" presId="urn:microsoft.com/office/officeart/2005/8/layout/hierarchy4"/>
    <dgm:cxn modelId="{1E6186AD-4CE1-41DB-A0B3-0A31CAA54AC8}" type="presParOf" srcId="{4FC6D4FB-2803-4921-9087-C2BB2B129D78}" destId="{C9D313B4-1F7B-4157-8CDD-0D6E93FC5049}" srcOrd="2" destOrd="0" presId="urn:microsoft.com/office/officeart/2005/8/layout/hierarchy4"/>
    <dgm:cxn modelId="{1F26B0BD-8A0D-43A6-8555-4BF4A258BB47}" type="presParOf" srcId="{C9D313B4-1F7B-4157-8CDD-0D6E93FC5049}" destId="{16C12558-A497-458A-9C86-4871939ED242}" srcOrd="0" destOrd="0" presId="urn:microsoft.com/office/officeart/2005/8/layout/hierarchy4"/>
    <dgm:cxn modelId="{82462655-951F-4CB5-BD85-3E4C12872EF3}" type="presParOf" srcId="{16C12558-A497-458A-9C86-4871939ED242}" destId="{8CA38582-A4DD-4360-B16C-EEC219596116}" srcOrd="0" destOrd="0" presId="urn:microsoft.com/office/officeart/2005/8/layout/hierarchy4"/>
    <dgm:cxn modelId="{214B0534-AD5D-4094-A545-472F99529AE8}" type="presParOf" srcId="{16C12558-A497-458A-9C86-4871939ED242}" destId="{65C174E6-5DC2-4A14-8D18-2B9834E4444D}" srcOrd="1" destOrd="0" presId="urn:microsoft.com/office/officeart/2005/8/layout/hierarchy4"/>
    <dgm:cxn modelId="{1F5B764A-D7FA-419C-8C71-868EE6F0F79B}" type="presParOf" srcId="{C9D313B4-1F7B-4157-8CDD-0D6E93FC5049}" destId="{D5D3FB99-022D-4930-9B65-72000B38C25D}" srcOrd="1" destOrd="0" presId="urn:microsoft.com/office/officeart/2005/8/layout/hierarchy4"/>
    <dgm:cxn modelId="{82CC4663-F06F-4664-94ED-E7318D3C4364}" type="presParOf" srcId="{C9D313B4-1F7B-4157-8CDD-0D6E93FC5049}" destId="{4EA880CA-AF0F-4401-9A7D-80BB828B383B}" srcOrd="2" destOrd="0" presId="urn:microsoft.com/office/officeart/2005/8/layout/hierarchy4"/>
    <dgm:cxn modelId="{EE01803E-43E8-4127-9691-D00C38DD89A3}" type="presParOf" srcId="{4EA880CA-AF0F-4401-9A7D-80BB828B383B}" destId="{557DBC9B-6108-4989-9E01-BDAD432168FF}" srcOrd="0" destOrd="0" presId="urn:microsoft.com/office/officeart/2005/8/layout/hierarchy4"/>
    <dgm:cxn modelId="{ACFAF3FE-34B9-4F35-A6D2-7E8633F8C159}" type="presParOf" srcId="{4EA880CA-AF0F-4401-9A7D-80BB828B383B}" destId="{C67A8296-5D34-4739-BE80-346FBB023E54}" srcOrd="1" destOrd="0" presId="urn:microsoft.com/office/officeart/2005/8/layout/hierarchy4"/>
    <dgm:cxn modelId="{DD44F7FC-1B94-4E26-ADFE-25CB3F0073A0}" type="presParOf" srcId="{6522BC16-DFE9-4571-B1EA-3695A659ED2F}" destId="{11DEB395-697E-401C-879B-D4A40552E28A}" srcOrd="1" destOrd="0" presId="urn:microsoft.com/office/officeart/2005/8/layout/hierarchy4"/>
    <dgm:cxn modelId="{75A4866C-5CEB-471B-9E87-72B16FB5B62E}" type="presParOf" srcId="{6522BC16-DFE9-4571-B1EA-3695A659ED2F}" destId="{44AE7C6E-3548-484C-9505-41F5B1E59C8D}" srcOrd="2" destOrd="0" presId="urn:microsoft.com/office/officeart/2005/8/layout/hierarchy4"/>
    <dgm:cxn modelId="{5D43319F-BA09-4096-9D13-8788EA87274D}" type="presParOf" srcId="{44AE7C6E-3548-484C-9505-41F5B1E59C8D}" destId="{CF793C02-2858-454C-9070-F1FFCCD4D5D3}" srcOrd="0" destOrd="0" presId="urn:microsoft.com/office/officeart/2005/8/layout/hierarchy4"/>
    <dgm:cxn modelId="{6490B750-BCC3-464E-B464-9EF79D5F52C0}" type="presParOf" srcId="{44AE7C6E-3548-484C-9505-41F5B1E59C8D}" destId="{3586261F-AEB2-4B37-A8BA-4D80B70E9D73}" srcOrd="1" destOrd="0" presId="urn:microsoft.com/office/officeart/2005/8/layout/hierarchy4"/>
    <dgm:cxn modelId="{1C6A6D94-5DEE-4237-935E-C62D57C89D70}" type="presParOf" srcId="{44AE7C6E-3548-484C-9505-41F5B1E59C8D}" destId="{B592720D-1786-4C4C-A50A-FF31BD7D1514}" srcOrd="2" destOrd="0" presId="urn:microsoft.com/office/officeart/2005/8/layout/hierarchy4"/>
    <dgm:cxn modelId="{2BBBA11C-5877-4AB8-BFBC-F383112F2ED0}" type="presParOf" srcId="{B592720D-1786-4C4C-A50A-FF31BD7D1514}" destId="{0AAE13EE-88E2-46C5-8924-60D8CE4D6953}" srcOrd="0" destOrd="0" presId="urn:microsoft.com/office/officeart/2005/8/layout/hierarchy4"/>
    <dgm:cxn modelId="{BF695C06-01B7-4F63-A257-2600DD5253EB}" type="presParOf" srcId="{0AAE13EE-88E2-46C5-8924-60D8CE4D6953}" destId="{81326711-1AD7-4442-A41C-103461B1D141}" srcOrd="0" destOrd="0" presId="urn:microsoft.com/office/officeart/2005/8/layout/hierarchy4"/>
    <dgm:cxn modelId="{B2F15379-FE18-4061-AC2C-86C9C599C82A}" type="presParOf" srcId="{0AAE13EE-88E2-46C5-8924-60D8CE4D6953}" destId="{2F0B9541-C966-4E83-A973-AF9FD108A468}" srcOrd="1" destOrd="0" presId="urn:microsoft.com/office/officeart/2005/8/layout/hierarchy4"/>
    <dgm:cxn modelId="{4BE51142-598F-44D4-A684-AC05EB403ED3}" type="presParOf" srcId="{6522BC16-DFE9-4571-B1EA-3695A659ED2F}" destId="{540EAE30-AB7E-49B5-8812-3993D1030B5E}" srcOrd="3" destOrd="0" presId="urn:microsoft.com/office/officeart/2005/8/layout/hierarchy4"/>
    <dgm:cxn modelId="{3A85D99C-868D-410F-B170-EA5D27FDEA12}" type="presParOf" srcId="{6522BC16-DFE9-4571-B1EA-3695A659ED2F}" destId="{C7912D83-FB21-434A-ADD3-2C37CB871840}" srcOrd="4" destOrd="0" presId="urn:microsoft.com/office/officeart/2005/8/layout/hierarchy4"/>
    <dgm:cxn modelId="{67B7A798-6FD9-42B7-823C-0E3990673830}" type="presParOf" srcId="{C7912D83-FB21-434A-ADD3-2C37CB871840}" destId="{076B1CEF-2A42-4EB7-BC04-B23862817D24}" srcOrd="0" destOrd="0" presId="urn:microsoft.com/office/officeart/2005/8/layout/hierarchy4"/>
    <dgm:cxn modelId="{CEBCD26A-78EA-4A64-A907-015986024A4C}" type="presParOf" srcId="{C7912D83-FB21-434A-ADD3-2C37CB871840}" destId="{8D1F8591-3105-4645-81CB-CDBAF768310E}" srcOrd="1" destOrd="0" presId="urn:microsoft.com/office/officeart/2005/8/layout/hierarchy4"/>
    <dgm:cxn modelId="{EBA2B3A1-C1D2-42B5-AA70-0F1BCB59267B}" type="presParOf" srcId="{C7912D83-FB21-434A-ADD3-2C37CB871840}" destId="{29571753-60CE-438E-BE91-DA521A93264D}" srcOrd="2" destOrd="0" presId="urn:microsoft.com/office/officeart/2005/8/layout/hierarchy4"/>
    <dgm:cxn modelId="{CFB418A6-0265-4295-A8E9-671B23E553C6}" type="presParOf" srcId="{29571753-60CE-438E-BE91-DA521A93264D}" destId="{11D2251A-49C0-47C1-AB52-22CD6FD6F4AD}" srcOrd="0" destOrd="0" presId="urn:microsoft.com/office/officeart/2005/8/layout/hierarchy4"/>
    <dgm:cxn modelId="{4EE28FCE-3651-455E-821E-808D11F4E40E}" type="presParOf" srcId="{11D2251A-49C0-47C1-AB52-22CD6FD6F4AD}" destId="{550A0A07-5DCA-4023-B583-A38BD5DDD84A}" srcOrd="0" destOrd="0" presId="urn:microsoft.com/office/officeart/2005/8/layout/hierarchy4"/>
    <dgm:cxn modelId="{33E80F57-EDC4-4A41-969D-036A6F17D0AC}" type="presParOf" srcId="{11D2251A-49C0-47C1-AB52-22CD6FD6F4AD}" destId="{C300F137-AC58-45C9-9BC9-EB8037B584B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BBE96F-945A-44C8-8DE5-6634EEA125A7}" type="doc">
      <dgm:prSet loTypeId="urn:microsoft.com/office/officeart/2005/8/layout/hierarchy4" loCatId="relationship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C2B7D2C-F9C7-4F94-8E12-5468BAE53C6A}">
      <dgm:prSet phldrT="[Texto]" custT="1"/>
      <dgm:spPr/>
      <dgm:t>
        <a:bodyPr/>
        <a:lstStyle/>
        <a:p>
          <a:r>
            <a:rPr lang="es-CO" sz="1200" b="1" dirty="0"/>
            <a:t>Análisis descriptivo</a:t>
          </a:r>
          <a:endParaRPr lang="es-ES" sz="1200" dirty="0"/>
        </a:p>
      </dgm:t>
    </dgm:pt>
    <dgm:pt modelId="{D115FBE9-B3D6-443A-B9D9-D1349F7BCD83}" type="parTrans" cxnId="{66416461-6B31-4E74-B9DB-37B202123723}">
      <dgm:prSet/>
      <dgm:spPr/>
      <dgm:t>
        <a:bodyPr/>
        <a:lstStyle/>
        <a:p>
          <a:endParaRPr lang="es-ES" sz="1200"/>
        </a:p>
      </dgm:t>
    </dgm:pt>
    <dgm:pt modelId="{0E5C72FD-1160-4153-8149-2D787704E0EE}" type="sibTrans" cxnId="{66416461-6B31-4E74-B9DB-37B202123723}">
      <dgm:prSet/>
      <dgm:spPr/>
      <dgm:t>
        <a:bodyPr/>
        <a:lstStyle/>
        <a:p>
          <a:endParaRPr lang="es-ES" sz="1200"/>
        </a:p>
      </dgm:t>
    </dgm:pt>
    <dgm:pt modelId="{D8A7C8CB-F5C4-4AA8-A45C-F754A980EF0A}">
      <dgm:prSet phldrT="[Texto]" custT="1"/>
      <dgm:spPr/>
      <dgm:t>
        <a:bodyPr/>
        <a:lstStyle/>
        <a:p>
          <a:r>
            <a:rPr lang="es-CO" sz="1200" b="1" dirty="0"/>
            <a:t>Capital lógico</a:t>
          </a:r>
          <a:endParaRPr lang="es-ES" sz="1200" dirty="0"/>
        </a:p>
      </dgm:t>
    </dgm:pt>
    <dgm:pt modelId="{D3151710-4DC4-41AE-9B1C-0CA9E3D3AD1D}" type="parTrans" cxnId="{10864340-AF3D-4B27-BD8C-06A85D138309}">
      <dgm:prSet/>
      <dgm:spPr/>
      <dgm:t>
        <a:bodyPr/>
        <a:lstStyle/>
        <a:p>
          <a:endParaRPr lang="es-ES"/>
        </a:p>
      </dgm:t>
    </dgm:pt>
    <dgm:pt modelId="{0A894A63-B680-49DC-836F-CF1901CFB419}" type="sibTrans" cxnId="{10864340-AF3D-4B27-BD8C-06A85D138309}">
      <dgm:prSet/>
      <dgm:spPr/>
      <dgm:t>
        <a:bodyPr/>
        <a:lstStyle/>
        <a:p>
          <a:endParaRPr lang="es-ES"/>
        </a:p>
      </dgm:t>
    </dgm:pt>
    <dgm:pt modelId="{9E568879-2ECE-4FD6-833F-A77E7DD8FFED}">
      <dgm:prSet phldrT="[Texto]" custT="1"/>
      <dgm:spPr/>
      <dgm:t>
        <a:bodyPr/>
        <a:lstStyle/>
        <a:p>
          <a:pPr>
            <a:buFont typeface="+mj-lt"/>
            <a:buAutoNum type="arabicPeriod"/>
          </a:pPr>
          <a:r>
            <a:rPr lang="es-CO" sz="1200" b="1" dirty="0"/>
            <a:t>Evaluación del grado de madurez de la gestión del conocimiento</a:t>
          </a:r>
          <a:endParaRPr lang="es-ES" sz="1200" dirty="0"/>
        </a:p>
      </dgm:t>
    </dgm:pt>
    <dgm:pt modelId="{AC251A77-6EED-4F64-96B8-F371144E923E}" type="parTrans" cxnId="{13C6629B-5967-44D6-AF74-CBAA6F123319}">
      <dgm:prSet/>
      <dgm:spPr/>
      <dgm:t>
        <a:bodyPr/>
        <a:lstStyle/>
        <a:p>
          <a:endParaRPr lang="es-ES"/>
        </a:p>
      </dgm:t>
    </dgm:pt>
    <dgm:pt modelId="{85B42103-4535-48FF-BE5A-D569E9CE0B35}" type="sibTrans" cxnId="{13C6629B-5967-44D6-AF74-CBAA6F123319}">
      <dgm:prSet/>
      <dgm:spPr/>
      <dgm:t>
        <a:bodyPr/>
        <a:lstStyle/>
        <a:p>
          <a:endParaRPr lang="es-ES"/>
        </a:p>
      </dgm:t>
    </dgm:pt>
    <dgm:pt modelId="{D1716AE7-8BA4-4364-B162-B0EB9301F5FD}">
      <dgm:prSet phldrT="[Texto]" custT="1"/>
      <dgm:spPr/>
      <dgm:t>
        <a:bodyPr/>
        <a:lstStyle/>
        <a:p>
          <a:pPr>
            <a:buFont typeface="+mj-lt"/>
            <a:buAutoNum type="arabicPeriod"/>
          </a:pPr>
          <a:r>
            <a:rPr lang="es-CO" sz="1200" b="1" dirty="0"/>
            <a:t>Capital físico</a:t>
          </a:r>
          <a:endParaRPr lang="es-ES" sz="1200" b="1" dirty="0"/>
        </a:p>
      </dgm:t>
    </dgm:pt>
    <dgm:pt modelId="{63380240-4C81-4CF1-A42F-FEEFDFEC018B}" type="parTrans" cxnId="{68E08C80-8984-4B40-9659-8F5E5DAC6E61}">
      <dgm:prSet/>
      <dgm:spPr/>
      <dgm:t>
        <a:bodyPr/>
        <a:lstStyle/>
        <a:p>
          <a:endParaRPr lang="es-ES"/>
        </a:p>
      </dgm:t>
    </dgm:pt>
    <dgm:pt modelId="{3C740F32-98FD-4655-A992-C72180361C39}" type="sibTrans" cxnId="{68E08C80-8984-4B40-9659-8F5E5DAC6E61}">
      <dgm:prSet/>
      <dgm:spPr/>
      <dgm:t>
        <a:bodyPr/>
        <a:lstStyle/>
        <a:p>
          <a:endParaRPr lang="es-ES"/>
        </a:p>
      </dgm:t>
    </dgm:pt>
    <dgm:pt modelId="{02CC03FD-50D9-497E-9650-E348B3F1CBDE}">
      <dgm:prSet phldrT="[Texto]" custT="1"/>
      <dgm:spPr/>
      <dgm:t>
        <a:bodyPr/>
        <a:lstStyle/>
        <a:p>
          <a:r>
            <a:rPr lang="es-CO" sz="1200" b="1" dirty="0"/>
            <a:t>Análisis de factores</a:t>
          </a:r>
          <a:endParaRPr lang="es-ES" sz="1200" b="1" dirty="0"/>
        </a:p>
      </dgm:t>
    </dgm:pt>
    <dgm:pt modelId="{4844D110-0900-4806-A438-5437ACA7AE80}" type="parTrans" cxnId="{4A12E426-3E54-40C7-9D21-BA79A7FB96A1}">
      <dgm:prSet/>
      <dgm:spPr/>
      <dgm:t>
        <a:bodyPr/>
        <a:lstStyle/>
        <a:p>
          <a:endParaRPr lang="es-ES"/>
        </a:p>
      </dgm:t>
    </dgm:pt>
    <dgm:pt modelId="{AD001066-5D0B-4797-88AC-D4E552105DAE}" type="sibTrans" cxnId="{4A12E426-3E54-40C7-9D21-BA79A7FB96A1}">
      <dgm:prSet/>
      <dgm:spPr/>
      <dgm:t>
        <a:bodyPr/>
        <a:lstStyle/>
        <a:p>
          <a:endParaRPr lang="es-ES"/>
        </a:p>
      </dgm:t>
    </dgm:pt>
    <dgm:pt modelId="{6522BC16-DFE9-4571-B1EA-3695A659ED2F}" type="pres">
      <dgm:prSet presAssocID="{C0BBE96F-945A-44C8-8DE5-6634EEA125A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FC6D4FB-2803-4921-9087-C2BB2B129D78}" type="pres">
      <dgm:prSet presAssocID="{8C2B7D2C-F9C7-4F94-8E12-5468BAE53C6A}" presName="vertOne" presStyleCnt="0"/>
      <dgm:spPr/>
    </dgm:pt>
    <dgm:pt modelId="{9B4A9E1C-1F8F-468E-8ADE-FBAD659EF1E5}" type="pres">
      <dgm:prSet presAssocID="{8C2B7D2C-F9C7-4F94-8E12-5468BAE53C6A}" presName="txOne" presStyleLbl="node0" presStyleIdx="0" presStyleCnt="2" custScaleY="101139">
        <dgm:presLayoutVars>
          <dgm:chPref val="3"/>
        </dgm:presLayoutVars>
      </dgm:prSet>
      <dgm:spPr/>
    </dgm:pt>
    <dgm:pt modelId="{86133E94-41B7-4759-82FC-AF50EB29F38C}" type="pres">
      <dgm:prSet presAssocID="{8C2B7D2C-F9C7-4F94-8E12-5468BAE53C6A}" presName="parTransOne" presStyleCnt="0"/>
      <dgm:spPr/>
    </dgm:pt>
    <dgm:pt modelId="{C9D313B4-1F7B-4157-8CDD-0D6E93FC5049}" type="pres">
      <dgm:prSet presAssocID="{8C2B7D2C-F9C7-4F94-8E12-5468BAE53C6A}" presName="horzOne" presStyleCnt="0"/>
      <dgm:spPr/>
    </dgm:pt>
    <dgm:pt modelId="{70B880C0-C12F-4A46-B989-7537F0FF39B1}" type="pres">
      <dgm:prSet presAssocID="{02CC03FD-50D9-497E-9650-E348B3F1CBDE}" presName="vertTwo" presStyleCnt="0"/>
      <dgm:spPr/>
    </dgm:pt>
    <dgm:pt modelId="{A5553F5F-EED4-4F41-A407-82ECCC4E134F}" type="pres">
      <dgm:prSet presAssocID="{02CC03FD-50D9-497E-9650-E348B3F1CBDE}" presName="txTwo" presStyleLbl="node2" presStyleIdx="0" presStyleCnt="3" custScaleY="110714" custLinFactNeighborY="3448">
        <dgm:presLayoutVars>
          <dgm:chPref val="3"/>
        </dgm:presLayoutVars>
      </dgm:prSet>
      <dgm:spPr/>
    </dgm:pt>
    <dgm:pt modelId="{19F86E26-0110-41EF-8E5F-2AC73BC5F7DC}" type="pres">
      <dgm:prSet presAssocID="{02CC03FD-50D9-497E-9650-E348B3F1CBDE}" presName="horzTwo" presStyleCnt="0"/>
      <dgm:spPr/>
    </dgm:pt>
    <dgm:pt modelId="{B8BB1104-7843-4022-B77E-A2C2CCADD733}" type="pres">
      <dgm:prSet presAssocID="{AD001066-5D0B-4797-88AC-D4E552105DAE}" presName="sibSpaceTwo" presStyleCnt="0"/>
      <dgm:spPr/>
    </dgm:pt>
    <dgm:pt modelId="{56927B6D-A094-405B-A95C-3266905245E3}" type="pres">
      <dgm:prSet presAssocID="{D8A7C8CB-F5C4-4AA8-A45C-F754A980EF0A}" presName="vertTwo" presStyleCnt="0"/>
      <dgm:spPr/>
    </dgm:pt>
    <dgm:pt modelId="{96A7B93C-90A6-4CAF-BD9D-5CC0366E40B2}" type="pres">
      <dgm:prSet presAssocID="{D8A7C8CB-F5C4-4AA8-A45C-F754A980EF0A}" presName="txTwo" presStyleLbl="node2" presStyleIdx="1" presStyleCnt="3" custScaleY="111513" custLinFactNeighborX="-75" custLinFactNeighborY="2544">
        <dgm:presLayoutVars>
          <dgm:chPref val="3"/>
        </dgm:presLayoutVars>
      </dgm:prSet>
      <dgm:spPr/>
    </dgm:pt>
    <dgm:pt modelId="{FE9EDF76-118D-4BFE-9317-44BD24A2188C}" type="pres">
      <dgm:prSet presAssocID="{D8A7C8CB-F5C4-4AA8-A45C-F754A980EF0A}" presName="horzTwo" presStyleCnt="0"/>
      <dgm:spPr/>
    </dgm:pt>
    <dgm:pt modelId="{8B3AE464-65B6-4A53-8DA2-EBF3FC13728C}" type="pres">
      <dgm:prSet presAssocID="{0E5C72FD-1160-4153-8149-2D787704E0EE}" presName="sibSpaceOne" presStyleCnt="0"/>
      <dgm:spPr/>
    </dgm:pt>
    <dgm:pt modelId="{AE624A6B-2125-4193-BBFA-46E4DC17E353}" type="pres">
      <dgm:prSet presAssocID="{9E568879-2ECE-4FD6-833F-A77E7DD8FFED}" presName="vertOne" presStyleCnt="0"/>
      <dgm:spPr/>
    </dgm:pt>
    <dgm:pt modelId="{E94B5025-3B3B-4601-A264-DDB0973ACF26}" type="pres">
      <dgm:prSet presAssocID="{9E568879-2ECE-4FD6-833F-A77E7DD8FFED}" presName="txOne" presStyleLbl="node0" presStyleIdx="1" presStyleCnt="2" custScaleX="128460" custScaleY="169804">
        <dgm:presLayoutVars>
          <dgm:chPref val="3"/>
        </dgm:presLayoutVars>
      </dgm:prSet>
      <dgm:spPr/>
    </dgm:pt>
    <dgm:pt modelId="{B37EA332-C1E2-4DE1-8F70-B50FAF80A5D4}" type="pres">
      <dgm:prSet presAssocID="{9E568879-2ECE-4FD6-833F-A77E7DD8FFED}" presName="parTransOne" presStyleCnt="0"/>
      <dgm:spPr/>
    </dgm:pt>
    <dgm:pt modelId="{57C1CD41-F8E9-4143-81D1-00EE2A9D59E2}" type="pres">
      <dgm:prSet presAssocID="{9E568879-2ECE-4FD6-833F-A77E7DD8FFED}" presName="horzOne" presStyleCnt="0"/>
      <dgm:spPr/>
    </dgm:pt>
    <dgm:pt modelId="{3497953E-AA21-4D39-BCA3-8A5588157FE1}" type="pres">
      <dgm:prSet presAssocID="{D1716AE7-8BA4-4364-B162-B0EB9301F5FD}" presName="vertTwo" presStyleCnt="0"/>
      <dgm:spPr/>
    </dgm:pt>
    <dgm:pt modelId="{247D8C93-6BC7-4425-A846-E213B6CB38D2}" type="pres">
      <dgm:prSet presAssocID="{D1716AE7-8BA4-4364-B162-B0EB9301F5FD}" presName="txTwo" presStyleLbl="node2" presStyleIdx="2" presStyleCnt="3" custScaleY="47039" custLinFactNeighborY="13020">
        <dgm:presLayoutVars>
          <dgm:chPref val="3"/>
        </dgm:presLayoutVars>
      </dgm:prSet>
      <dgm:spPr/>
    </dgm:pt>
    <dgm:pt modelId="{3B794054-3681-40A9-BBE4-81D3D34100C2}" type="pres">
      <dgm:prSet presAssocID="{D1716AE7-8BA4-4364-B162-B0EB9301F5FD}" presName="horzTwo" presStyleCnt="0"/>
      <dgm:spPr/>
    </dgm:pt>
  </dgm:ptLst>
  <dgm:cxnLst>
    <dgm:cxn modelId="{DABE2305-0402-4804-89D7-315B2F2DE683}" type="presOf" srcId="{8C2B7D2C-F9C7-4F94-8E12-5468BAE53C6A}" destId="{9B4A9E1C-1F8F-468E-8ADE-FBAD659EF1E5}" srcOrd="0" destOrd="0" presId="urn:microsoft.com/office/officeart/2005/8/layout/hierarchy4"/>
    <dgm:cxn modelId="{4A12E426-3E54-40C7-9D21-BA79A7FB96A1}" srcId="{8C2B7D2C-F9C7-4F94-8E12-5468BAE53C6A}" destId="{02CC03FD-50D9-497E-9650-E348B3F1CBDE}" srcOrd="0" destOrd="0" parTransId="{4844D110-0900-4806-A438-5437ACA7AE80}" sibTransId="{AD001066-5D0B-4797-88AC-D4E552105DAE}"/>
    <dgm:cxn modelId="{746EF238-B90B-47E7-8D9D-4B48B41CC035}" type="presOf" srcId="{C0BBE96F-945A-44C8-8DE5-6634EEA125A7}" destId="{6522BC16-DFE9-4571-B1EA-3695A659ED2F}" srcOrd="0" destOrd="0" presId="urn:microsoft.com/office/officeart/2005/8/layout/hierarchy4"/>
    <dgm:cxn modelId="{10864340-AF3D-4B27-BD8C-06A85D138309}" srcId="{8C2B7D2C-F9C7-4F94-8E12-5468BAE53C6A}" destId="{D8A7C8CB-F5C4-4AA8-A45C-F754A980EF0A}" srcOrd="1" destOrd="0" parTransId="{D3151710-4DC4-41AE-9B1C-0CA9E3D3AD1D}" sibTransId="{0A894A63-B680-49DC-836F-CF1901CFB419}"/>
    <dgm:cxn modelId="{66416461-6B31-4E74-B9DB-37B202123723}" srcId="{C0BBE96F-945A-44C8-8DE5-6634EEA125A7}" destId="{8C2B7D2C-F9C7-4F94-8E12-5468BAE53C6A}" srcOrd="0" destOrd="0" parTransId="{D115FBE9-B3D6-443A-B9D9-D1349F7BCD83}" sibTransId="{0E5C72FD-1160-4153-8149-2D787704E0EE}"/>
    <dgm:cxn modelId="{337F6A66-FE84-4AD2-904C-755BB04F1451}" type="presOf" srcId="{9E568879-2ECE-4FD6-833F-A77E7DD8FFED}" destId="{E94B5025-3B3B-4601-A264-DDB0973ACF26}" srcOrd="0" destOrd="0" presId="urn:microsoft.com/office/officeart/2005/8/layout/hierarchy4"/>
    <dgm:cxn modelId="{68E08C80-8984-4B40-9659-8F5E5DAC6E61}" srcId="{9E568879-2ECE-4FD6-833F-A77E7DD8FFED}" destId="{D1716AE7-8BA4-4364-B162-B0EB9301F5FD}" srcOrd="0" destOrd="0" parTransId="{63380240-4C81-4CF1-A42F-FEEFDFEC018B}" sibTransId="{3C740F32-98FD-4655-A992-C72180361C39}"/>
    <dgm:cxn modelId="{13C6629B-5967-44D6-AF74-CBAA6F123319}" srcId="{C0BBE96F-945A-44C8-8DE5-6634EEA125A7}" destId="{9E568879-2ECE-4FD6-833F-A77E7DD8FFED}" srcOrd="1" destOrd="0" parTransId="{AC251A77-6EED-4F64-96B8-F371144E923E}" sibTransId="{85B42103-4535-48FF-BE5A-D569E9CE0B35}"/>
    <dgm:cxn modelId="{638EC9B2-BF4F-46BA-A94D-0CB40FDDD882}" type="presOf" srcId="{D1716AE7-8BA4-4364-B162-B0EB9301F5FD}" destId="{247D8C93-6BC7-4425-A846-E213B6CB38D2}" srcOrd="0" destOrd="0" presId="urn:microsoft.com/office/officeart/2005/8/layout/hierarchy4"/>
    <dgm:cxn modelId="{542B4CC1-D543-4D13-A9E3-A6705F28CF4A}" type="presOf" srcId="{02CC03FD-50D9-497E-9650-E348B3F1CBDE}" destId="{A5553F5F-EED4-4F41-A407-82ECCC4E134F}" srcOrd="0" destOrd="0" presId="urn:microsoft.com/office/officeart/2005/8/layout/hierarchy4"/>
    <dgm:cxn modelId="{72D98EF2-059F-49E2-9885-8489B75A675C}" type="presOf" srcId="{D8A7C8CB-F5C4-4AA8-A45C-F754A980EF0A}" destId="{96A7B93C-90A6-4CAF-BD9D-5CC0366E40B2}" srcOrd="0" destOrd="0" presId="urn:microsoft.com/office/officeart/2005/8/layout/hierarchy4"/>
    <dgm:cxn modelId="{E4BBC657-F161-4C13-974F-637E3DEDA8B0}" type="presParOf" srcId="{6522BC16-DFE9-4571-B1EA-3695A659ED2F}" destId="{4FC6D4FB-2803-4921-9087-C2BB2B129D78}" srcOrd="0" destOrd="0" presId="urn:microsoft.com/office/officeart/2005/8/layout/hierarchy4"/>
    <dgm:cxn modelId="{041E78EE-AEBE-4D2D-A021-384661066560}" type="presParOf" srcId="{4FC6D4FB-2803-4921-9087-C2BB2B129D78}" destId="{9B4A9E1C-1F8F-468E-8ADE-FBAD659EF1E5}" srcOrd="0" destOrd="0" presId="urn:microsoft.com/office/officeart/2005/8/layout/hierarchy4"/>
    <dgm:cxn modelId="{5E080BF7-BD56-4822-80F9-4856C3468586}" type="presParOf" srcId="{4FC6D4FB-2803-4921-9087-C2BB2B129D78}" destId="{86133E94-41B7-4759-82FC-AF50EB29F38C}" srcOrd="1" destOrd="0" presId="urn:microsoft.com/office/officeart/2005/8/layout/hierarchy4"/>
    <dgm:cxn modelId="{1E6186AD-4CE1-41DB-A0B3-0A31CAA54AC8}" type="presParOf" srcId="{4FC6D4FB-2803-4921-9087-C2BB2B129D78}" destId="{C9D313B4-1F7B-4157-8CDD-0D6E93FC5049}" srcOrd="2" destOrd="0" presId="urn:microsoft.com/office/officeart/2005/8/layout/hierarchy4"/>
    <dgm:cxn modelId="{8EB9CD00-08C6-45AA-9B80-CE39CE644DB9}" type="presParOf" srcId="{C9D313B4-1F7B-4157-8CDD-0D6E93FC5049}" destId="{70B880C0-C12F-4A46-B989-7537F0FF39B1}" srcOrd="0" destOrd="0" presId="urn:microsoft.com/office/officeart/2005/8/layout/hierarchy4"/>
    <dgm:cxn modelId="{4D66E31E-2DC9-42A7-A3A9-FBFA3E1380DB}" type="presParOf" srcId="{70B880C0-C12F-4A46-B989-7537F0FF39B1}" destId="{A5553F5F-EED4-4F41-A407-82ECCC4E134F}" srcOrd="0" destOrd="0" presId="urn:microsoft.com/office/officeart/2005/8/layout/hierarchy4"/>
    <dgm:cxn modelId="{08CA8367-9705-4E9D-85B3-75FC4A864863}" type="presParOf" srcId="{70B880C0-C12F-4A46-B989-7537F0FF39B1}" destId="{19F86E26-0110-41EF-8E5F-2AC73BC5F7DC}" srcOrd="1" destOrd="0" presId="urn:microsoft.com/office/officeart/2005/8/layout/hierarchy4"/>
    <dgm:cxn modelId="{330CDDAE-3BE7-48AC-A61F-F0E3B3AD96B7}" type="presParOf" srcId="{C9D313B4-1F7B-4157-8CDD-0D6E93FC5049}" destId="{B8BB1104-7843-4022-B77E-A2C2CCADD733}" srcOrd="1" destOrd="0" presId="urn:microsoft.com/office/officeart/2005/8/layout/hierarchy4"/>
    <dgm:cxn modelId="{F8521FBA-0EA9-44C1-8687-AE7CDB09A860}" type="presParOf" srcId="{C9D313B4-1F7B-4157-8CDD-0D6E93FC5049}" destId="{56927B6D-A094-405B-A95C-3266905245E3}" srcOrd="2" destOrd="0" presId="urn:microsoft.com/office/officeart/2005/8/layout/hierarchy4"/>
    <dgm:cxn modelId="{736B8334-3E99-4BC6-A418-B54D281DB5B0}" type="presParOf" srcId="{56927B6D-A094-405B-A95C-3266905245E3}" destId="{96A7B93C-90A6-4CAF-BD9D-5CC0366E40B2}" srcOrd="0" destOrd="0" presId="urn:microsoft.com/office/officeart/2005/8/layout/hierarchy4"/>
    <dgm:cxn modelId="{16920BC1-C02A-49F6-B2FC-AF009E32E33C}" type="presParOf" srcId="{56927B6D-A094-405B-A95C-3266905245E3}" destId="{FE9EDF76-118D-4BFE-9317-44BD24A2188C}" srcOrd="1" destOrd="0" presId="urn:microsoft.com/office/officeart/2005/8/layout/hierarchy4"/>
    <dgm:cxn modelId="{A0BEB30B-9B78-474D-812F-4DEAD0B0C1D8}" type="presParOf" srcId="{6522BC16-DFE9-4571-B1EA-3695A659ED2F}" destId="{8B3AE464-65B6-4A53-8DA2-EBF3FC13728C}" srcOrd="1" destOrd="0" presId="urn:microsoft.com/office/officeart/2005/8/layout/hierarchy4"/>
    <dgm:cxn modelId="{88097EC3-E1BE-4C81-AC4D-E36CE51ECA07}" type="presParOf" srcId="{6522BC16-DFE9-4571-B1EA-3695A659ED2F}" destId="{AE624A6B-2125-4193-BBFA-46E4DC17E353}" srcOrd="2" destOrd="0" presId="urn:microsoft.com/office/officeart/2005/8/layout/hierarchy4"/>
    <dgm:cxn modelId="{F520A0DF-EFBE-459A-98AD-F1C44548A14A}" type="presParOf" srcId="{AE624A6B-2125-4193-BBFA-46E4DC17E353}" destId="{E94B5025-3B3B-4601-A264-DDB0973ACF26}" srcOrd="0" destOrd="0" presId="urn:microsoft.com/office/officeart/2005/8/layout/hierarchy4"/>
    <dgm:cxn modelId="{25B6EE0D-44F3-4F2D-A423-223D5597548E}" type="presParOf" srcId="{AE624A6B-2125-4193-BBFA-46E4DC17E353}" destId="{B37EA332-C1E2-4DE1-8F70-B50FAF80A5D4}" srcOrd="1" destOrd="0" presId="urn:microsoft.com/office/officeart/2005/8/layout/hierarchy4"/>
    <dgm:cxn modelId="{F32A874D-F131-4D15-99E8-7AA4E9A43578}" type="presParOf" srcId="{AE624A6B-2125-4193-BBFA-46E4DC17E353}" destId="{57C1CD41-F8E9-4143-81D1-00EE2A9D59E2}" srcOrd="2" destOrd="0" presId="urn:microsoft.com/office/officeart/2005/8/layout/hierarchy4"/>
    <dgm:cxn modelId="{5CB4DF68-920E-49C8-8445-60463A63C6B9}" type="presParOf" srcId="{57C1CD41-F8E9-4143-81D1-00EE2A9D59E2}" destId="{3497953E-AA21-4D39-BCA3-8A5588157FE1}" srcOrd="0" destOrd="0" presId="urn:microsoft.com/office/officeart/2005/8/layout/hierarchy4"/>
    <dgm:cxn modelId="{881E4DF3-9EDE-4FFC-A0E1-71497E753705}" type="presParOf" srcId="{3497953E-AA21-4D39-BCA3-8A5588157FE1}" destId="{247D8C93-6BC7-4425-A846-E213B6CB38D2}" srcOrd="0" destOrd="0" presId="urn:microsoft.com/office/officeart/2005/8/layout/hierarchy4"/>
    <dgm:cxn modelId="{C168C0A8-B3A1-4294-B5B8-99A4CFD7F524}" type="presParOf" srcId="{3497953E-AA21-4D39-BCA3-8A5588157FE1}" destId="{3B794054-3681-40A9-BBE4-81D3D34100C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CF68F5-77AD-49F0-BCDE-B2649BF84AF5}" type="doc">
      <dgm:prSet loTypeId="urn:microsoft.com/office/officeart/2005/8/layout/cycle8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F801241-4FB9-4B2C-8B9C-77D7BADDFAA7}">
      <dgm:prSet phldrT="[Texto]" custT="1"/>
      <dgm:spPr/>
      <dgm:t>
        <a:bodyPr/>
        <a:lstStyle/>
        <a:p>
          <a:r>
            <a:rPr lang="es-CO" sz="1400" b="1" dirty="0"/>
            <a:t>Planear</a:t>
          </a:r>
          <a:endParaRPr lang="es-ES" sz="1200" dirty="0"/>
        </a:p>
      </dgm:t>
    </dgm:pt>
    <dgm:pt modelId="{81F42DBC-8F2C-4445-B0C5-A96F6BB68DF2}" type="parTrans" cxnId="{E6BF8E48-0A3F-4A90-A03A-9F9711644BCD}">
      <dgm:prSet/>
      <dgm:spPr/>
      <dgm:t>
        <a:bodyPr/>
        <a:lstStyle/>
        <a:p>
          <a:endParaRPr lang="es-ES" sz="1000"/>
        </a:p>
      </dgm:t>
    </dgm:pt>
    <dgm:pt modelId="{83864C46-DE84-46CB-BC3B-931395F34B6D}" type="sibTrans" cxnId="{E6BF8E48-0A3F-4A90-A03A-9F9711644BCD}">
      <dgm:prSet custT="1"/>
      <dgm:spPr/>
      <dgm:t>
        <a:bodyPr/>
        <a:lstStyle/>
        <a:p>
          <a:endParaRPr lang="es-ES" sz="1000"/>
        </a:p>
      </dgm:t>
    </dgm:pt>
    <dgm:pt modelId="{5B71D718-410A-4F46-8968-B35BD816EBE9}">
      <dgm:prSet phldrT="[Texto]" custT="1"/>
      <dgm:spPr/>
      <dgm:t>
        <a:bodyPr/>
        <a:lstStyle/>
        <a:p>
          <a:r>
            <a:rPr lang="es-CO" sz="1200" b="1" dirty="0"/>
            <a:t>Capturar Información</a:t>
          </a:r>
          <a:endParaRPr lang="es-ES" sz="1200" dirty="0"/>
        </a:p>
      </dgm:t>
    </dgm:pt>
    <dgm:pt modelId="{F4FE832A-68D8-45CC-B43D-1E345F34AE6B}" type="parTrans" cxnId="{9F7C47E7-DBF4-4F92-B0AB-18AA16D6EC38}">
      <dgm:prSet/>
      <dgm:spPr/>
      <dgm:t>
        <a:bodyPr/>
        <a:lstStyle/>
        <a:p>
          <a:endParaRPr lang="es-ES" sz="1000"/>
        </a:p>
      </dgm:t>
    </dgm:pt>
    <dgm:pt modelId="{573397C4-951D-456A-8D9C-E2C662B349B9}" type="sibTrans" cxnId="{9F7C47E7-DBF4-4F92-B0AB-18AA16D6EC38}">
      <dgm:prSet custT="1"/>
      <dgm:spPr/>
      <dgm:t>
        <a:bodyPr/>
        <a:lstStyle/>
        <a:p>
          <a:endParaRPr lang="es-ES" sz="1000"/>
        </a:p>
      </dgm:t>
    </dgm:pt>
    <dgm:pt modelId="{DF1B788D-4C83-47A3-8E89-C66D8656A85B}">
      <dgm:prSet phldrT="[Texto]" custT="1"/>
      <dgm:spPr/>
      <dgm:t>
        <a:bodyPr/>
        <a:lstStyle/>
        <a:p>
          <a:r>
            <a:rPr lang="es-CO" sz="1200" b="1" dirty="0"/>
            <a:t>Transformar el proceso</a:t>
          </a:r>
          <a:endParaRPr lang="es-ES" sz="1200" dirty="0"/>
        </a:p>
      </dgm:t>
    </dgm:pt>
    <dgm:pt modelId="{1354F0BF-1DDC-4EA9-A5A5-9A5C8C2DF2A9}" type="parTrans" cxnId="{F3778B8E-FF1E-4497-A693-6A673DAA9B7A}">
      <dgm:prSet/>
      <dgm:spPr/>
      <dgm:t>
        <a:bodyPr/>
        <a:lstStyle/>
        <a:p>
          <a:endParaRPr lang="es-ES" sz="1000"/>
        </a:p>
      </dgm:t>
    </dgm:pt>
    <dgm:pt modelId="{E41EA073-95C5-4BFE-988F-CC8AAAFE5654}" type="sibTrans" cxnId="{F3778B8E-FF1E-4497-A693-6A673DAA9B7A}">
      <dgm:prSet custT="1"/>
      <dgm:spPr/>
      <dgm:t>
        <a:bodyPr/>
        <a:lstStyle/>
        <a:p>
          <a:endParaRPr lang="es-ES" sz="1000"/>
        </a:p>
      </dgm:t>
    </dgm:pt>
    <dgm:pt modelId="{87764B5C-28FC-4573-8C99-7653FAB75414}">
      <dgm:prSet phldrT="[Texto]" custT="1"/>
      <dgm:spPr/>
      <dgm:t>
        <a:bodyPr/>
        <a:lstStyle/>
        <a:p>
          <a:r>
            <a:rPr lang="es-CO" sz="1200" b="1" dirty="0"/>
            <a:t>Transferir el conocimiento</a:t>
          </a:r>
          <a:endParaRPr lang="es-ES" sz="1200" dirty="0"/>
        </a:p>
      </dgm:t>
    </dgm:pt>
    <dgm:pt modelId="{DED40C65-D03D-4EA3-9098-79CFB728697E}" type="parTrans" cxnId="{63FD5812-0F74-466D-8A36-38A5F043623E}">
      <dgm:prSet/>
      <dgm:spPr/>
      <dgm:t>
        <a:bodyPr/>
        <a:lstStyle/>
        <a:p>
          <a:endParaRPr lang="es-ES" sz="1000"/>
        </a:p>
      </dgm:t>
    </dgm:pt>
    <dgm:pt modelId="{63776334-7A3B-4BAC-A8B1-7B64D50532DC}" type="sibTrans" cxnId="{63FD5812-0F74-466D-8A36-38A5F043623E}">
      <dgm:prSet custT="1"/>
      <dgm:spPr/>
      <dgm:t>
        <a:bodyPr/>
        <a:lstStyle/>
        <a:p>
          <a:endParaRPr lang="es-ES" sz="1000"/>
        </a:p>
      </dgm:t>
    </dgm:pt>
    <dgm:pt modelId="{8B903062-69FA-4CE8-9CE8-6CBEE7D4B0F8}">
      <dgm:prSet phldrT="[Texto]" custT="1"/>
      <dgm:spPr/>
      <dgm:t>
        <a:bodyPr/>
        <a:lstStyle/>
        <a:p>
          <a:r>
            <a:rPr lang="es-CO" sz="1100" b="1" dirty="0"/>
            <a:t>Implementar buenas prácticas</a:t>
          </a:r>
          <a:endParaRPr lang="es-ES" sz="1100" dirty="0"/>
        </a:p>
      </dgm:t>
    </dgm:pt>
    <dgm:pt modelId="{81002351-AE67-494E-B449-657EE5CEF450}" type="parTrans" cxnId="{7F4F318F-D11E-4D44-802E-F63AAA5C37F4}">
      <dgm:prSet/>
      <dgm:spPr/>
      <dgm:t>
        <a:bodyPr/>
        <a:lstStyle/>
        <a:p>
          <a:endParaRPr lang="es-ES" sz="1000"/>
        </a:p>
      </dgm:t>
    </dgm:pt>
    <dgm:pt modelId="{3F6BCC3B-433E-49F2-A1E6-8DC77C36C16E}" type="sibTrans" cxnId="{7F4F318F-D11E-4D44-802E-F63AAA5C37F4}">
      <dgm:prSet custT="1"/>
      <dgm:spPr/>
      <dgm:t>
        <a:bodyPr/>
        <a:lstStyle/>
        <a:p>
          <a:endParaRPr lang="es-ES" sz="1000"/>
        </a:p>
      </dgm:t>
    </dgm:pt>
    <dgm:pt modelId="{32CDD532-C087-452D-95A5-C05F9426A2BE}" type="pres">
      <dgm:prSet presAssocID="{2ACF68F5-77AD-49F0-BCDE-B2649BF84AF5}" presName="compositeShape" presStyleCnt="0">
        <dgm:presLayoutVars>
          <dgm:chMax val="7"/>
          <dgm:dir/>
          <dgm:resizeHandles val="exact"/>
        </dgm:presLayoutVars>
      </dgm:prSet>
      <dgm:spPr/>
    </dgm:pt>
    <dgm:pt modelId="{C9A99A1D-24A5-4EF2-BC89-D93BE9695B89}" type="pres">
      <dgm:prSet presAssocID="{2ACF68F5-77AD-49F0-BCDE-B2649BF84AF5}" presName="wedge1" presStyleLbl="node1" presStyleIdx="0" presStyleCnt="5"/>
      <dgm:spPr/>
    </dgm:pt>
    <dgm:pt modelId="{92DC45EC-8391-4CAA-848C-492CE59D75AD}" type="pres">
      <dgm:prSet presAssocID="{2ACF68F5-77AD-49F0-BCDE-B2649BF84AF5}" presName="dummy1a" presStyleCnt="0"/>
      <dgm:spPr/>
    </dgm:pt>
    <dgm:pt modelId="{C7C6969B-0B34-4C9F-9F6A-995F0B93B518}" type="pres">
      <dgm:prSet presAssocID="{2ACF68F5-77AD-49F0-BCDE-B2649BF84AF5}" presName="dummy1b" presStyleCnt="0"/>
      <dgm:spPr/>
    </dgm:pt>
    <dgm:pt modelId="{4845DCCF-A1A3-4584-9058-E45D4D67DEDB}" type="pres">
      <dgm:prSet presAssocID="{2ACF68F5-77AD-49F0-BCDE-B2649BF84AF5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B87C4DD-62FC-4A40-8DB6-EC22B3E8F42C}" type="pres">
      <dgm:prSet presAssocID="{2ACF68F5-77AD-49F0-BCDE-B2649BF84AF5}" presName="wedge2" presStyleLbl="node1" presStyleIdx="1" presStyleCnt="5"/>
      <dgm:spPr/>
    </dgm:pt>
    <dgm:pt modelId="{495D1685-DEB4-41C6-9AAD-131AC97F0AA5}" type="pres">
      <dgm:prSet presAssocID="{2ACF68F5-77AD-49F0-BCDE-B2649BF84AF5}" presName="dummy2a" presStyleCnt="0"/>
      <dgm:spPr/>
    </dgm:pt>
    <dgm:pt modelId="{29A9DF58-E09E-4311-A325-80576EB3D1B1}" type="pres">
      <dgm:prSet presAssocID="{2ACF68F5-77AD-49F0-BCDE-B2649BF84AF5}" presName="dummy2b" presStyleCnt="0"/>
      <dgm:spPr/>
    </dgm:pt>
    <dgm:pt modelId="{32FAC575-DB04-4EBA-878F-E149F709CB6D}" type="pres">
      <dgm:prSet presAssocID="{2ACF68F5-77AD-49F0-BCDE-B2649BF84AF5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4DDF49D2-75B2-47FC-8EA4-8019E72E329F}" type="pres">
      <dgm:prSet presAssocID="{2ACF68F5-77AD-49F0-BCDE-B2649BF84AF5}" presName="wedge3" presStyleLbl="node1" presStyleIdx="2" presStyleCnt="5"/>
      <dgm:spPr/>
    </dgm:pt>
    <dgm:pt modelId="{64EAC8D1-CBE4-4157-AAD3-60BAFD4E28EB}" type="pres">
      <dgm:prSet presAssocID="{2ACF68F5-77AD-49F0-BCDE-B2649BF84AF5}" presName="dummy3a" presStyleCnt="0"/>
      <dgm:spPr/>
    </dgm:pt>
    <dgm:pt modelId="{80E6FBB4-BCBD-4882-A30D-226C506647F3}" type="pres">
      <dgm:prSet presAssocID="{2ACF68F5-77AD-49F0-BCDE-B2649BF84AF5}" presName="dummy3b" presStyleCnt="0"/>
      <dgm:spPr/>
    </dgm:pt>
    <dgm:pt modelId="{B4C6F460-976E-496B-B99B-E0923084E26B}" type="pres">
      <dgm:prSet presAssocID="{2ACF68F5-77AD-49F0-BCDE-B2649BF84AF5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F692114A-5B7D-4939-A462-7F4E7CDD1F7D}" type="pres">
      <dgm:prSet presAssocID="{2ACF68F5-77AD-49F0-BCDE-B2649BF84AF5}" presName="wedge4" presStyleLbl="node1" presStyleIdx="3" presStyleCnt="5"/>
      <dgm:spPr/>
    </dgm:pt>
    <dgm:pt modelId="{4B9001A1-30D6-47A1-8FB7-5BB9A847E941}" type="pres">
      <dgm:prSet presAssocID="{2ACF68F5-77AD-49F0-BCDE-B2649BF84AF5}" presName="dummy4a" presStyleCnt="0"/>
      <dgm:spPr/>
    </dgm:pt>
    <dgm:pt modelId="{AFA2F776-8A1B-44F5-ADE7-954A5741B954}" type="pres">
      <dgm:prSet presAssocID="{2ACF68F5-77AD-49F0-BCDE-B2649BF84AF5}" presName="dummy4b" presStyleCnt="0"/>
      <dgm:spPr/>
    </dgm:pt>
    <dgm:pt modelId="{07533A41-55DD-4257-9185-F19602313198}" type="pres">
      <dgm:prSet presAssocID="{2ACF68F5-77AD-49F0-BCDE-B2649BF84AF5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C7D510CD-867A-42A0-922A-B468113262BF}" type="pres">
      <dgm:prSet presAssocID="{2ACF68F5-77AD-49F0-BCDE-B2649BF84AF5}" presName="wedge5" presStyleLbl="node1" presStyleIdx="4" presStyleCnt="5"/>
      <dgm:spPr/>
    </dgm:pt>
    <dgm:pt modelId="{FFB6CA32-A296-4A35-B72B-C0E20F46EFD0}" type="pres">
      <dgm:prSet presAssocID="{2ACF68F5-77AD-49F0-BCDE-B2649BF84AF5}" presName="dummy5a" presStyleCnt="0"/>
      <dgm:spPr/>
    </dgm:pt>
    <dgm:pt modelId="{28B93BE2-C3AA-4A85-A1B3-A3A93691C230}" type="pres">
      <dgm:prSet presAssocID="{2ACF68F5-77AD-49F0-BCDE-B2649BF84AF5}" presName="dummy5b" presStyleCnt="0"/>
      <dgm:spPr/>
    </dgm:pt>
    <dgm:pt modelId="{E7622F5D-430C-468A-B315-505C5FE7135D}" type="pres">
      <dgm:prSet presAssocID="{2ACF68F5-77AD-49F0-BCDE-B2649BF84AF5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F829E50D-49EA-457F-BDCA-42FBB6896B1B}" type="pres">
      <dgm:prSet presAssocID="{83864C46-DE84-46CB-BC3B-931395F34B6D}" presName="arrowWedge1" presStyleLbl="fgSibTrans2D1" presStyleIdx="0" presStyleCnt="5"/>
      <dgm:spPr/>
    </dgm:pt>
    <dgm:pt modelId="{090152F1-9AEF-474F-B6CF-B28F9C26B60D}" type="pres">
      <dgm:prSet presAssocID="{573397C4-951D-456A-8D9C-E2C662B349B9}" presName="arrowWedge2" presStyleLbl="fgSibTrans2D1" presStyleIdx="1" presStyleCnt="5"/>
      <dgm:spPr/>
    </dgm:pt>
    <dgm:pt modelId="{D4A31E28-29F5-4F25-AFD6-2B0F0429BDFE}" type="pres">
      <dgm:prSet presAssocID="{E41EA073-95C5-4BFE-988F-CC8AAAFE5654}" presName="arrowWedge3" presStyleLbl="fgSibTrans2D1" presStyleIdx="2" presStyleCnt="5"/>
      <dgm:spPr/>
    </dgm:pt>
    <dgm:pt modelId="{13F1D5A1-FF03-4BEB-BC06-6C2704BCF5A2}" type="pres">
      <dgm:prSet presAssocID="{63776334-7A3B-4BAC-A8B1-7B64D50532DC}" presName="arrowWedge4" presStyleLbl="fgSibTrans2D1" presStyleIdx="3" presStyleCnt="5"/>
      <dgm:spPr/>
    </dgm:pt>
    <dgm:pt modelId="{37A8FAFA-ED50-4847-87B9-DEA7CFFFE9B3}" type="pres">
      <dgm:prSet presAssocID="{3F6BCC3B-433E-49F2-A1E6-8DC77C36C16E}" presName="arrowWedge5" presStyleLbl="fgSibTrans2D1" presStyleIdx="4" presStyleCnt="5"/>
      <dgm:spPr/>
    </dgm:pt>
  </dgm:ptLst>
  <dgm:cxnLst>
    <dgm:cxn modelId="{303C3F08-288D-4975-8730-88CD5314D406}" type="presOf" srcId="{2ACF68F5-77AD-49F0-BCDE-B2649BF84AF5}" destId="{32CDD532-C087-452D-95A5-C05F9426A2BE}" srcOrd="0" destOrd="0" presId="urn:microsoft.com/office/officeart/2005/8/layout/cycle8"/>
    <dgm:cxn modelId="{63FD5812-0F74-466D-8A36-38A5F043623E}" srcId="{2ACF68F5-77AD-49F0-BCDE-B2649BF84AF5}" destId="{87764B5C-28FC-4573-8C99-7653FAB75414}" srcOrd="3" destOrd="0" parTransId="{DED40C65-D03D-4EA3-9098-79CFB728697E}" sibTransId="{63776334-7A3B-4BAC-A8B1-7B64D50532DC}"/>
    <dgm:cxn modelId="{3CD89A5E-4400-44A8-9087-E052CE9E508A}" type="presOf" srcId="{2F801241-4FB9-4B2C-8B9C-77D7BADDFAA7}" destId="{4845DCCF-A1A3-4584-9058-E45D4D67DEDB}" srcOrd="1" destOrd="0" presId="urn:microsoft.com/office/officeart/2005/8/layout/cycle8"/>
    <dgm:cxn modelId="{E6BF8E48-0A3F-4A90-A03A-9F9711644BCD}" srcId="{2ACF68F5-77AD-49F0-BCDE-B2649BF84AF5}" destId="{2F801241-4FB9-4B2C-8B9C-77D7BADDFAA7}" srcOrd="0" destOrd="0" parTransId="{81F42DBC-8F2C-4445-B0C5-A96F6BB68DF2}" sibTransId="{83864C46-DE84-46CB-BC3B-931395F34B6D}"/>
    <dgm:cxn modelId="{2B190970-017B-4BC5-9C24-26AAC3A1375A}" type="presOf" srcId="{5B71D718-410A-4F46-8968-B35BD816EBE9}" destId="{32FAC575-DB04-4EBA-878F-E149F709CB6D}" srcOrd="1" destOrd="0" presId="urn:microsoft.com/office/officeart/2005/8/layout/cycle8"/>
    <dgm:cxn modelId="{0EDD3274-97BB-4DBE-9C84-1D95A7291E74}" type="presOf" srcId="{87764B5C-28FC-4573-8C99-7653FAB75414}" destId="{07533A41-55DD-4257-9185-F19602313198}" srcOrd="1" destOrd="0" presId="urn:microsoft.com/office/officeart/2005/8/layout/cycle8"/>
    <dgm:cxn modelId="{BB609682-1BF1-41E4-A863-4DD54CC21AD3}" type="presOf" srcId="{87764B5C-28FC-4573-8C99-7653FAB75414}" destId="{F692114A-5B7D-4939-A462-7F4E7CDD1F7D}" srcOrd="0" destOrd="0" presId="urn:microsoft.com/office/officeart/2005/8/layout/cycle8"/>
    <dgm:cxn modelId="{F3778B8E-FF1E-4497-A693-6A673DAA9B7A}" srcId="{2ACF68F5-77AD-49F0-BCDE-B2649BF84AF5}" destId="{DF1B788D-4C83-47A3-8E89-C66D8656A85B}" srcOrd="2" destOrd="0" parTransId="{1354F0BF-1DDC-4EA9-A5A5-9A5C8C2DF2A9}" sibTransId="{E41EA073-95C5-4BFE-988F-CC8AAAFE5654}"/>
    <dgm:cxn modelId="{7F4F318F-D11E-4D44-802E-F63AAA5C37F4}" srcId="{2ACF68F5-77AD-49F0-BCDE-B2649BF84AF5}" destId="{8B903062-69FA-4CE8-9CE8-6CBEE7D4B0F8}" srcOrd="4" destOrd="0" parTransId="{81002351-AE67-494E-B449-657EE5CEF450}" sibTransId="{3F6BCC3B-433E-49F2-A1E6-8DC77C36C16E}"/>
    <dgm:cxn modelId="{CE118E95-C5C7-4C35-9AF1-A3A0F90EE361}" type="presOf" srcId="{DF1B788D-4C83-47A3-8E89-C66D8656A85B}" destId="{B4C6F460-976E-496B-B99B-E0923084E26B}" srcOrd="1" destOrd="0" presId="urn:microsoft.com/office/officeart/2005/8/layout/cycle8"/>
    <dgm:cxn modelId="{FA3EC89D-8DAB-408B-B93B-EF060483C66F}" type="presOf" srcId="{8B903062-69FA-4CE8-9CE8-6CBEE7D4B0F8}" destId="{C7D510CD-867A-42A0-922A-B468113262BF}" srcOrd="0" destOrd="0" presId="urn:microsoft.com/office/officeart/2005/8/layout/cycle8"/>
    <dgm:cxn modelId="{CA42E99E-FE5F-425E-BDC3-5338E4B0C814}" type="presOf" srcId="{DF1B788D-4C83-47A3-8E89-C66D8656A85B}" destId="{4DDF49D2-75B2-47FC-8EA4-8019E72E329F}" srcOrd="0" destOrd="0" presId="urn:microsoft.com/office/officeart/2005/8/layout/cycle8"/>
    <dgm:cxn modelId="{7781ABB0-D9D6-48E8-9848-301E827527A5}" type="presOf" srcId="{2F801241-4FB9-4B2C-8B9C-77D7BADDFAA7}" destId="{C9A99A1D-24A5-4EF2-BC89-D93BE9695B89}" srcOrd="0" destOrd="0" presId="urn:microsoft.com/office/officeart/2005/8/layout/cycle8"/>
    <dgm:cxn modelId="{722198CF-3F78-40A4-A226-17DE064224A0}" type="presOf" srcId="{8B903062-69FA-4CE8-9CE8-6CBEE7D4B0F8}" destId="{E7622F5D-430C-468A-B315-505C5FE7135D}" srcOrd="1" destOrd="0" presId="urn:microsoft.com/office/officeart/2005/8/layout/cycle8"/>
    <dgm:cxn modelId="{9F7C47E7-DBF4-4F92-B0AB-18AA16D6EC38}" srcId="{2ACF68F5-77AD-49F0-BCDE-B2649BF84AF5}" destId="{5B71D718-410A-4F46-8968-B35BD816EBE9}" srcOrd="1" destOrd="0" parTransId="{F4FE832A-68D8-45CC-B43D-1E345F34AE6B}" sibTransId="{573397C4-951D-456A-8D9C-E2C662B349B9}"/>
    <dgm:cxn modelId="{F7A101F7-2E71-49BB-91F9-5C5C7D530517}" type="presOf" srcId="{5B71D718-410A-4F46-8968-B35BD816EBE9}" destId="{CB87C4DD-62FC-4A40-8DB6-EC22B3E8F42C}" srcOrd="0" destOrd="0" presId="urn:microsoft.com/office/officeart/2005/8/layout/cycle8"/>
    <dgm:cxn modelId="{BE651975-30F2-42EC-A9F6-3DAFC75F5F40}" type="presParOf" srcId="{32CDD532-C087-452D-95A5-C05F9426A2BE}" destId="{C9A99A1D-24A5-4EF2-BC89-D93BE9695B89}" srcOrd="0" destOrd="0" presId="urn:microsoft.com/office/officeart/2005/8/layout/cycle8"/>
    <dgm:cxn modelId="{6601DDB3-9B3D-4423-B920-AB8EECD42924}" type="presParOf" srcId="{32CDD532-C087-452D-95A5-C05F9426A2BE}" destId="{92DC45EC-8391-4CAA-848C-492CE59D75AD}" srcOrd="1" destOrd="0" presId="urn:microsoft.com/office/officeart/2005/8/layout/cycle8"/>
    <dgm:cxn modelId="{320B5B4D-E74C-4657-B18C-7FDC2A04345B}" type="presParOf" srcId="{32CDD532-C087-452D-95A5-C05F9426A2BE}" destId="{C7C6969B-0B34-4C9F-9F6A-995F0B93B518}" srcOrd="2" destOrd="0" presId="urn:microsoft.com/office/officeart/2005/8/layout/cycle8"/>
    <dgm:cxn modelId="{13214988-C48E-4829-8187-A4517BE302A4}" type="presParOf" srcId="{32CDD532-C087-452D-95A5-C05F9426A2BE}" destId="{4845DCCF-A1A3-4584-9058-E45D4D67DEDB}" srcOrd="3" destOrd="0" presId="urn:microsoft.com/office/officeart/2005/8/layout/cycle8"/>
    <dgm:cxn modelId="{D1DC3771-6E52-43C7-9947-ED80AFB108CA}" type="presParOf" srcId="{32CDD532-C087-452D-95A5-C05F9426A2BE}" destId="{CB87C4DD-62FC-4A40-8DB6-EC22B3E8F42C}" srcOrd="4" destOrd="0" presId="urn:microsoft.com/office/officeart/2005/8/layout/cycle8"/>
    <dgm:cxn modelId="{8ADADF5D-6D05-4482-B1DF-C1F5A281DEDE}" type="presParOf" srcId="{32CDD532-C087-452D-95A5-C05F9426A2BE}" destId="{495D1685-DEB4-41C6-9AAD-131AC97F0AA5}" srcOrd="5" destOrd="0" presId="urn:microsoft.com/office/officeart/2005/8/layout/cycle8"/>
    <dgm:cxn modelId="{27E01C34-BBEE-46D9-AB55-C90261A5A5DA}" type="presParOf" srcId="{32CDD532-C087-452D-95A5-C05F9426A2BE}" destId="{29A9DF58-E09E-4311-A325-80576EB3D1B1}" srcOrd="6" destOrd="0" presId="urn:microsoft.com/office/officeart/2005/8/layout/cycle8"/>
    <dgm:cxn modelId="{04E0E9E4-0C5D-4202-9707-19591BEBB6B6}" type="presParOf" srcId="{32CDD532-C087-452D-95A5-C05F9426A2BE}" destId="{32FAC575-DB04-4EBA-878F-E149F709CB6D}" srcOrd="7" destOrd="0" presId="urn:microsoft.com/office/officeart/2005/8/layout/cycle8"/>
    <dgm:cxn modelId="{8BBE84CC-CE0B-41DB-8051-8F4692B64B9A}" type="presParOf" srcId="{32CDD532-C087-452D-95A5-C05F9426A2BE}" destId="{4DDF49D2-75B2-47FC-8EA4-8019E72E329F}" srcOrd="8" destOrd="0" presId="urn:microsoft.com/office/officeart/2005/8/layout/cycle8"/>
    <dgm:cxn modelId="{B0A14301-2D57-4B4E-A44F-243BEE200E70}" type="presParOf" srcId="{32CDD532-C087-452D-95A5-C05F9426A2BE}" destId="{64EAC8D1-CBE4-4157-AAD3-60BAFD4E28EB}" srcOrd="9" destOrd="0" presId="urn:microsoft.com/office/officeart/2005/8/layout/cycle8"/>
    <dgm:cxn modelId="{DCC35FD2-C512-4643-8696-E69D556914BA}" type="presParOf" srcId="{32CDD532-C087-452D-95A5-C05F9426A2BE}" destId="{80E6FBB4-BCBD-4882-A30D-226C506647F3}" srcOrd="10" destOrd="0" presId="urn:microsoft.com/office/officeart/2005/8/layout/cycle8"/>
    <dgm:cxn modelId="{76618BB1-9C85-46D2-98CC-451596159182}" type="presParOf" srcId="{32CDD532-C087-452D-95A5-C05F9426A2BE}" destId="{B4C6F460-976E-496B-B99B-E0923084E26B}" srcOrd="11" destOrd="0" presId="urn:microsoft.com/office/officeart/2005/8/layout/cycle8"/>
    <dgm:cxn modelId="{EA5AD79A-0140-4F8C-9EC9-29ABA05B88F0}" type="presParOf" srcId="{32CDD532-C087-452D-95A5-C05F9426A2BE}" destId="{F692114A-5B7D-4939-A462-7F4E7CDD1F7D}" srcOrd="12" destOrd="0" presId="urn:microsoft.com/office/officeart/2005/8/layout/cycle8"/>
    <dgm:cxn modelId="{0A360164-E9EF-4815-8FDA-78F9891150C8}" type="presParOf" srcId="{32CDD532-C087-452D-95A5-C05F9426A2BE}" destId="{4B9001A1-30D6-47A1-8FB7-5BB9A847E941}" srcOrd="13" destOrd="0" presId="urn:microsoft.com/office/officeart/2005/8/layout/cycle8"/>
    <dgm:cxn modelId="{EA5253C4-56E6-4F65-82E5-050C245E0F20}" type="presParOf" srcId="{32CDD532-C087-452D-95A5-C05F9426A2BE}" destId="{AFA2F776-8A1B-44F5-ADE7-954A5741B954}" srcOrd="14" destOrd="0" presId="urn:microsoft.com/office/officeart/2005/8/layout/cycle8"/>
    <dgm:cxn modelId="{95EAA7C8-1C03-4FCC-8B05-2F1CACE73AD4}" type="presParOf" srcId="{32CDD532-C087-452D-95A5-C05F9426A2BE}" destId="{07533A41-55DD-4257-9185-F19602313198}" srcOrd="15" destOrd="0" presId="urn:microsoft.com/office/officeart/2005/8/layout/cycle8"/>
    <dgm:cxn modelId="{B23AFA56-48A8-4A8B-A2AD-06C9A18C2759}" type="presParOf" srcId="{32CDD532-C087-452D-95A5-C05F9426A2BE}" destId="{C7D510CD-867A-42A0-922A-B468113262BF}" srcOrd="16" destOrd="0" presId="urn:microsoft.com/office/officeart/2005/8/layout/cycle8"/>
    <dgm:cxn modelId="{0C8DE017-5AE7-4267-BF3F-C0E461F64443}" type="presParOf" srcId="{32CDD532-C087-452D-95A5-C05F9426A2BE}" destId="{FFB6CA32-A296-4A35-B72B-C0E20F46EFD0}" srcOrd="17" destOrd="0" presId="urn:microsoft.com/office/officeart/2005/8/layout/cycle8"/>
    <dgm:cxn modelId="{B672E2B2-C4B4-4C64-9143-DD0B741EFB88}" type="presParOf" srcId="{32CDD532-C087-452D-95A5-C05F9426A2BE}" destId="{28B93BE2-C3AA-4A85-A1B3-A3A93691C230}" srcOrd="18" destOrd="0" presId="urn:microsoft.com/office/officeart/2005/8/layout/cycle8"/>
    <dgm:cxn modelId="{7505E457-D1F1-404B-83E7-9AD5A0551806}" type="presParOf" srcId="{32CDD532-C087-452D-95A5-C05F9426A2BE}" destId="{E7622F5D-430C-468A-B315-505C5FE7135D}" srcOrd="19" destOrd="0" presId="urn:microsoft.com/office/officeart/2005/8/layout/cycle8"/>
    <dgm:cxn modelId="{4A2E5C0F-1AD9-4B9F-81FA-A6CFE7A6D9F1}" type="presParOf" srcId="{32CDD532-C087-452D-95A5-C05F9426A2BE}" destId="{F829E50D-49EA-457F-BDCA-42FBB6896B1B}" srcOrd="20" destOrd="0" presId="urn:microsoft.com/office/officeart/2005/8/layout/cycle8"/>
    <dgm:cxn modelId="{E02305AD-6943-4820-AA87-393C012378A3}" type="presParOf" srcId="{32CDD532-C087-452D-95A5-C05F9426A2BE}" destId="{090152F1-9AEF-474F-B6CF-B28F9C26B60D}" srcOrd="21" destOrd="0" presId="urn:microsoft.com/office/officeart/2005/8/layout/cycle8"/>
    <dgm:cxn modelId="{59EBFB03-D02B-422B-94C7-E6F9595EEC76}" type="presParOf" srcId="{32CDD532-C087-452D-95A5-C05F9426A2BE}" destId="{D4A31E28-29F5-4F25-AFD6-2B0F0429BDFE}" srcOrd="22" destOrd="0" presId="urn:microsoft.com/office/officeart/2005/8/layout/cycle8"/>
    <dgm:cxn modelId="{7E7CAAF9-F2CC-47FD-8FA0-0A3AE9F17911}" type="presParOf" srcId="{32CDD532-C087-452D-95A5-C05F9426A2BE}" destId="{13F1D5A1-FF03-4BEB-BC06-6C2704BCF5A2}" srcOrd="23" destOrd="0" presId="urn:microsoft.com/office/officeart/2005/8/layout/cycle8"/>
    <dgm:cxn modelId="{C50AC6C7-818E-4398-8CC3-505F73760AC6}" type="presParOf" srcId="{32CDD532-C087-452D-95A5-C05F9426A2BE}" destId="{37A8FAFA-ED50-4847-87B9-DEA7CFFFE9B3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B72C80-D7A6-446B-AE4E-70ED23B61E17}" type="doc">
      <dgm:prSet loTypeId="urn:microsoft.com/office/officeart/2005/8/layout/hProcess3" loCatId="process" qsTypeId="urn:microsoft.com/office/officeart/2005/8/quickstyle/3d3" qsCatId="3D" csTypeId="urn:microsoft.com/office/officeart/2005/8/colors/colorful1" csCatId="colorful" phldr="1"/>
      <dgm:spPr/>
    </dgm:pt>
    <dgm:pt modelId="{5ED0B9FC-E401-4383-80A7-5CB8C4DDF114}">
      <dgm:prSet phldrT="[Texto]" custT="1"/>
      <dgm:spPr/>
      <dgm:t>
        <a:bodyPr/>
        <a:lstStyle/>
        <a:p>
          <a:r>
            <a:rPr lang="es-CO" sz="2000" b="1" dirty="0">
              <a:solidFill>
                <a:schemeClr val="bg1"/>
              </a:solidFill>
            </a:rPr>
            <a:t>Controlar el</a:t>
          </a:r>
        </a:p>
        <a:p>
          <a:r>
            <a:rPr lang="es-CO" sz="2000" b="1" dirty="0">
              <a:solidFill>
                <a:schemeClr val="bg1"/>
              </a:solidFill>
            </a:rPr>
            <a:t> conocimiento</a:t>
          </a:r>
          <a:endParaRPr lang="es-ES" sz="2000" dirty="0">
            <a:solidFill>
              <a:schemeClr val="bg1"/>
            </a:solidFill>
          </a:endParaRPr>
        </a:p>
      </dgm:t>
    </dgm:pt>
    <dgm:pt modelId="{69D135F6-2758-4AC6-BCA7-F3EC1520E1FD}" type="parTrans" cxnId="{6A63AD93-7693-4E74-9322-F06864FC277B}">
      <dgm:prSet/>
      <dgm:spPr/>
      <dgm:t>
        <a:bodyPr/>
        <a:lstStyle/>
        <a:p>
          <a:endParaRPr lang="es-ES"/>
        </a:p>
      </dgm:t>
    </dgm:pt>
    <dgm:pt modelId="{51054CA3-160D-4674-A329-6A8984AF0892}" type="sibTrans" cxnId="{6A63AD93-7693-4E74-9322-F06864FC277B}">
      <dgm:prSet/>
      <dgm:spPr/>
      <dgm:t>
        <a:bodyPr/>
        <a:lstStyle/>
        <a:p>
          <a:endParaRPr lang="es-ES"/>
        </a:p>
      </dgm:t>
    </dgm:pt>
    <dgm:pt modelId="{C8E0C9AE-54AB-4590-817B-599645C387AA}" type="pres">
      <dgm:prSet presAssocID="{C6B72C80-D7A6-446B-AE4E-70ED23B61E17}" presName="Name0" presStyleCnt="0">
        <dgm:presLayoutVars>
          <dgm:dir/>
          <dgm:animLvl val="lvl"/>
          <dgm:resizeHandles val="exact"/>
        </dgm:presLayoutVars>
      </dgm:prSet>
      <dgm:spPr/>
    </dgm:pt>
    <dgm:pt modelId="{646D7E69-BD9A-49B6-8082-99EC86E03A0C}" type="pres">
      <dgm:prSet presAssocID="{C6B72C80-D7A6-446B-AE4E-70ED23B61E17}" presName="dummy" presStyleCnt="0"/>
      <dgm:spPr/>
    </dgm:pt>
    <dgm:pt modelId="{1E485165-A769-4606-BB2F-AA8129BF5682}" type="pres">
      <dgm:prSet presAssocID="{C6B72C80-D7A6-446B-AE4E-70ED23B61E17}" presName="linH" presStyleCnt="0"/>
      <dgm:spPr/>
    </dgm:pt>
    <dgm:pt modelId="{5A1279AB-5F7B-4683-94D0-52A9060D27DF}" type="pres">
      <dgm:prSet presAssocID="{C6B72C80-D7A6-446B-AE4E-70ED23B61E17}" presName="padding1" presStyleCnt="0"/>
      <dgm:spPr/>
    </dgm:pt>
    <dgm:pt modelId="{04125B7E-9DCD-4734-AD52-CBA929157031}" type="pres">
      <dgm:prSet presAssocID="{5ED0B9FC-E401-4383-80A7-5CB8C4DDF114}" presName="linV" presStyleCnt="0"/>
      <dgm:spPr/>
    </dgm:pt>
    <dgm:pt modelId="{A93B5FB7-64CC-443C-967C-3E984513B465}" type="pres">
      <dgm:prSet presAssocID="{5ED0B9FC-E401-4383-80A7-5CB8C4DDF114}" presName="spVertical1" presStyleCnt="0"/>
      <dgm:spPr/>
    </dgm:pt>
    <dgm:pt modelId="{58571375-3D3D-441B-824E-9F4AD0409F9B}" type="pres">
      <dgm:prSet presAssocID="{5ED0B9FC-E401-4383-80A7-5CB8C4DDF114}" presName="parTx" presStyleLbl="revTx" presStyleIdx="0" presStyleCnt="1" custScaleX="118197" custScaleY="85499" custLinFactNeighborX="-11606" custLinFactNeighborY="0">
        <dgm:presLayoutVars>
          <dgm:chMax val="0"/>
          <dgm:chPref val="0"/>
          <dgm:bulletEnabled val="1"/>
        </dgm:presLayoutVars>
      </dgm:prSet>
      <dgm:spPr/>
    </dgm:pt>
    <dgm:pt modelId="{80B343FF-C328-4F9B-9B38-2CDDFCDE792F}" type="pres">
      <dgm:prSet presAssocID="{5ED0B9FC-E401-4383-80A7-5CB8C4DDF114}" presName="spVertical2" presStyleCnt="0"/>
      <dgm:spPr/>
    </dgm:pt>
    <dgm:pt modelId="{CFE0FC85-F10B-4D7F-BF54-E0B3F50E6DA2}" type="pres">
      <dgm:prSet presAssocID="{5ED0B9FC-E401-4383-80A7-5CB8C4DDF114}" presName="spVertical3" presStyleCnt="0"/>
      <dgm:spPr/>
    </dgm:pt>
    <dgm:pt modelId="{239EF6A8-B47A-4738-8C2A-1EB44DABCD21}" type="pres">
      <dgm:prSet presAssocID="{C6B72C80-D7A6-446B-AE4E-70ED23B61E17}" presName="padding2" presStyleCnt="0"/>
      <dgm:spPr/>
    </dgm:pt>
    <dgm:pt modelId="{FD44BEE9-AA47-4386-AE67-70B51C1FF007}" type="pres">
      <dgm:prSet presAssocID="{C6B72C80-D7A6-446B-AE4E-70ED23B61E17}" presName="negArrow" presStyleCnt="0"/>
      <dgm:spPr/>
    </dgm:pt>
    <dgm:pt modelId="{5E56FA89-16D4-40AD-A772-326413EC35C6}" type="pres">
      <dgm:prSet presAssocID="{C6B72C80-D7A6-446B-AE4E-70ED23B61E17}" presName="backgroundArrow" presStyleLbl="node1" presStyleIdx="0" presStyleCnt="1" custScaleY="91146" custLinFactNeighborX="-7634" custLinFactNeighborY="1917"/>
      <dgm:spPr/>
    </dgm:pt>
  </dgm:ptLst>
  <dgm:cxnLst>
    <dgm:cxn modelId="{6A63AD93-7693-4E74-9322-F06864FC277B}" srcId="{C6B72C80-D7A6-446B-AE4E-70ED23B61E17}" destId="{5ED0B9FC-E401-4383-80A7-5CB8C4DDF114}" srcOrd="0" destOrd="0" parTransId="{69D135F6-2758-4AC6-BCA7-F3EC1520E1FD}" sibTransId="{51054CA3-160D-4674-A329-6A8984AF0892}"/>
    <dgm:cxn modelId="{E98FC4C4-87BD-49DC-A25F-F34F71376AE9}" type="presOf" srcId="{5ED0B9FC-E401-4383-80A7-5CB8C4DDF114}" destId="{58571375-3D3D-441B-824E-9F4AD0409F9B}" srcOrd="0" destOrd="0" presId="urn:microsoft.com/office/officeart/2005/8/layout/hProcess3"/>
    <dgm:cxn modelId="{149CD9DB-8ECF-4591-80FC-D5437618C4E3}" type="presOf" srcId="{C6B72C80-D7A6-446B-AE4E-70ED23B61E17}" destId="{C8E0C9AE-54AB-4590-817B-599645C387AA}" srcOrd="0" destOrd="0" presId="urn:microsoft.com/office/officeart/2005/8/layout/hProcess3"/>
    <dgm:cxn modelId="{1B2B3B27-F6A2-4E81-AAC7-ACA45D965237}" type="presParOf" srcId="{C8E0C9AE-54AB-4590-817B-599645C387AA}" destId="{646D7E69-BD9A-49B6-8082-99EC86E03A0C}" srcOrd="0" destOrd="0" presId="urn:microsoft.com/office/officeart/2005/8/layout/hProcess3"/>
    <dgm:cxn modelId="{14F26023-DEEB-40C4-80F3-1A02C4840691}" type="presParOf" srcId="{C8E0C9AE-54AB-4590-817B-599645C387AA}" destId="{1E485165-A769-4606-BB2F-AA8129BF5682}" srcOrd="1" destOrd="0" presId="urn:microsoft.com/office/officeart/2005/8/layout/hProcess3"/>
    <dgm:cxn modelId="{CD465C68-6D50-4445-8880-5C54EF4FE762}" type="presParOf" srcId="{1E485165-A769-4606-BB2F-AA8129BF5682}" destId="{5A1279AB-5F7B-4683-94D0-52A9060D27DF}" srcOrd="0" destOrd="0" presId="urn:microsoft.com/office/officeart/2005/8/layout/hProcess3"/>
    <dgm:cxn modelId="{0A1175CA-7AD6-4D3F-8A94-5CE5DEDEE931}" type="presParOf" srcId="{1E485165-A769-4606-BB2F-AA8129BF5682}" destId="{04125B7E-9DCD-4734-AD52-CBA929157031}" srcOrd="1" destOrd="0" presId="urn:microsoft.com/office/officeart/2005/8/layout/hProcess3"/>
    <dgm:cxn modelId="{4A773B5D-EEFD-42F9-ACE7-080FA4C93E72}" type="presParOf" srcId="{04125B7E-9DCD-4734-AD52-CBA929157031}" destId="{A93B5FB7-64CC-443C-967C-3E984513B465}" srcOrd="0" destOrd="0" presId="urn:microsoft.com/office/officeart/2005/8/layout/hProcess3"/>
    <dgm:cxn modelId="{143EFD7E-FCB6-4F00-BA01-7FC1A98FCF1C}" type="presParOf" srcId="{04125B7E-9DCD-4734-AD52-CBA929157031}" destId="{58571375-3D3D-441B-824E-9F4AD0409F9B}" srcOrd="1" destOrd="0" presId="urn:microsoft.com/office/officeart/2005/8/layout/hProcess3"/>
    <dgm:cxn modelId="{726C8E72-DE71-4702-A979-481F1C2E3511}" type="presParOf" srcId="{04125B7E-9DCD-4734-AD52-CBA929157031}" destId="{80B343FF-C328-4F9B-9B38-2CDDFCDE792F}" srcOrd="2" destOrd="0" presId="urn:microsoft.com/office/officeart/2005/8/layout/hProcess3"/>
    <dgm:cxn modelId="{5B42BF72-7228-403D-8EE3-C881B06A51CE}" type="presParOf" srcId="{04125B7E-9DCD-4734-AD52-CBA929157031}" destId="{CFE0FC85-F10B-4D7F-BF54-E0B3F50E6DA2}" srcOrd="3" destOrd="0" presId="urn:microsoft.com/office/officeart/2005/8/layout/hProcess3"/>
    <dgm:cxn modelId="{628AB74A-07A3-4C2B-B87F-92EB1AE465A7}" type="presParOf" srcId="{1E485165-A769-4606-BB2F-AA8129BF5682}" destId="{239EF6A8-B47A-4738-8C2A-1EB44DABCD21}" srcOrd="2" destOrd="0" presId="urn:microsoft.com/office/officeart/2005/8/layout/hProcess3"/>
    <dgm:cxn modelId="{08AB49DC-C374-45FD-9FC1-B033BC5377AC}" type="presParOf" srcId="{1E485165-A769-4606-BB2F-AA8129BF5682}" destId="{FD44BEE9-AA47-4386-AE67-70B51C1FF007}" srcOrd="3" destOrd="0" presId="urn:microsoft.com/office/officeart/2005/8/layout/hProcess3"/>
    <dgm:cxn modelId="{EC69A2B0-3959-4F06-AECF-8AA6D23DB491}" type="presParOf" srcId="{1E485165-A769-4606-BB2F-AA8129BF5682}" destId="{5E56FA89-16D4-40AD-A772-326413EC35C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35CFC3-4EC0-4795-8E19-F5DFFA24D919}" type="doc">
      <dgm:prSet loTypeId="urn:microsoft.com/office/officeart/2009/3/layout/StepUpProcess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169689B-3FE6-485D-867F-7AB52D035E2E}">
      <dgm:prSet phldrT="[Texto]" custT="1"/>
      <dgm:spPr/>
      <dgm:t>
        <a:bodyPr/>
        <a:lstStyle/>
        <a:p>
          <a:r>
            <a:rPr lang="es-CO" sz="1100" b="1" dirty="0"/>
            <a:t>Planear</a:t>
          </a:r>
        </a:p>
        <a:p>
          <a:r>
            <a:rPr lang="es-CO" sz="1100" dirty="0"/>
            <a:t>*Realizar alistamiento de la formación.</a:t>
          </a:r>
        </a:p>
        <a:p>
          <a:r>
            <a:rPr lang="es-CO" sz="1100" dirty="0"/>
            <a:t>*Identificar el conocimiento disponible.</a:t>
          </a:r>
        </a:p>
      </dgm:t>
    </dgm:pt>
    <dgm:pt modelId="{3C860A18-BE01-4601-A161-337A01467512}" type="parTrans" cxnId="{7ABA3B8A-77E0-40CD-B40D-CC060AA3E5C6}">
      <dgm:prSet/>
      <dgm:spPr/>
      <dgm:t>
        <a:bodyPr/>
        <a:lstStyle/>
        <a:p>
          <a:endParaRPr lang="es-ES" sz="1100"/>
        </a:p>
      </dgm:t>
    </dgm:pt>
    <dgm:pt modelId="{E4A8374C-74C0-46F1-B83C-C79F7890F8BD}" type="sibTrans" cxnId="{7ABA3B8A-77E0-40CD-B40D-CC060AA3E5C6}">
      <dgm:prSet/>
      <dgm:spPr/>
      <dgm:t>
        <a:bodyPr/>
        <a:lstStyle/>
        <a:p>
          <a:endParaRPr lang="es-ES" sz="1100"/>
        </a:p>
      </dgm:t>
    </dgm:pt>
    <dgm:pt modelId="{C35DBEFB-8541-488B-A0A2-44E01149C73B}">
      <dgm:prSet phldrT="[Texto]" custT="1"/>
      <dgm:spPr/>
      <dgm:t>
        <a:bodyPr/>
        <a:lstStyle/>
        <a:p>
          <a:r>
            <a:rPr lang="es-CO" sz="1100" b="1" dirty="0"/>
            <a:t>Capturar Información</a:t>
          </a:r>
        </a:p>
        <a:p>
          <a:r>
            <a:rPr lang="es-ES" sz="1100" dirty="0"/>
            <a:t>* Identificar ideas que aporten a la mejora</a:t>
          </a:r>
        </a:p>
        <a:p>
          <a:r>
            <a:rPr lang="es-ES" sz="1100" dirty="0"/>
            <a:t>* Diseñar herramientas que permitan gestionar el conocimiento.</a:t>
          </a:r>
        </a:p>
      </dgm:t>
    </dgm:pt>
    <dgm:pt modelId="{472B3108-8DD1-4449-A507-F11FD6007297}" type="parTrans" cxnId="{2D0892D4-5E77-45C1-991C-2451C176A9D0}">
      <dgm:prSet/>
      <dgm:spPr/>
      <dgm:t>
        <a:bodyPr/>
        <a:lstStyle/>
        <a:p>
          <a:endParaRPr lang="es-ES" sz="1100"/>
        </a:p>
      </dgm:t>
    </dgm:pt>
    <dgm:pt modelId="{AB6C4648-4DBA-444F-AE5E-BEC84A4E9BAB}" type="sibTrans" cxnId="{2D0892D4-5E77-45C1-991C-2451C176A9D0}">
      <dgm:prSet/>
      <dgm:spPr/>
      <dgm:t>
        <a:bodyPr/>
        <a:lstStyle/>
        <a:p>
          <a:endParaRPr lang="es-ES" sz="1100"/>
        </a:p>
      </dgm:t>
    </dgm:pt>
    <dgm:pt modelId="{4F82F6AB-84C1-4870-9E10-24BF87ED3571}">
      <dgm:prSet phldrT="[Texto]" custT="1"/>
      <dgm:spPr/>
      <dgm:t>
        <a:bodyPr/>
        <a:lstStyle/>
        <a:p>
          <a:r>
            <a:rPr lang="es-CO" sz="1100" b="1" dirty="0"/>
            <a:t>Transformar el proceso</a:t>
          </a:r>
        </a:p>
        <a:p>
          <a:r>
            <a:rPr lang="es-CO" sz="1100" dirty="0"/>
            <a:t>*Implementar herramientas o procesos que permitan mejorar el desarrollo de las actividades</a:t>
          </a:r>
        </a:p>
      </dgm:t>
    </dgm:pt>
    <dgm:pt modelId="{D2EA1D0D-14A5-4196-805E-6E121B06FFE7}" type="parTrans" cxnId="{37A44959-3708-4530-A098-CC5884C7B85E}">
      <dgm:prSet/>
      <dgm:spPr/>
      <dgm:t>
        <a:bodyPr/>
        <a:lstStyle/>
        <a:p>
          <a:endParaRPr lang="es-ES" sz="1100"/>
        </a:p>
      </dgm:t>
    </dgm:pt>
    <dgm:pt modelId="{AB8FDB16-F5EE-4724-A361-6A1AEC8D093C}" type="sibTrans" cxnId="{37A44959-3708-4530-A098-CC5884C7B85E}">
      <dgm:prSet/>
      <dgm:spPr/>
      <dgm:t>
        <a:bodyPr/>
        <a:lstStyle/>
        <a:p>
          <a:endParaRPr lang="es-ES" sz="1100"/>
        </a:p>
      </dgm:t>
    </dgm:pt>
    <dgm:pt modelId="{F3061CDE-6EBA-4E17-A956-24F2A8B315EB}">
      <dgm:prSet phldrT="[Texto]" custT="1"/>
      <dgm:spPr/>
      <dgm:t>
        <a:bodyPr/>
        <a:lstStyle/>
        <a:p>
          <a:r>
            <a:rPr lang="es-CO" sz="1100" b="1" dirty="0"/>
            <a:t>Transferir el conocimiento</a:t>
          </a:r>
        </a:p>
        <a:p>
          <a:r>
            <a:rPr lang="es-CO" sz="1100" dirty="0"/>
            <a:t>*Vigilar y controlar el proceso de cambio para evitar afectar los existentes</a:t>
          </a:r>
        </a:p>
        <a:p>
          <a:r>
            <a:rPr lang="es-CO" sz="1100" dirty="0"/>
            <a:t>*Incentivar a los colaboradores en aceptar los cambios. </a:t>
          </a:r>
        </a:p>
      </dgm:t>
    </dgm:pt>
    <dgm:pt modelId="{ACE4905F-00ED-4C6F-A039-17D7B09FE0B9}" type="parTrans" cxnId="{962233D6-74DF-44B1-B718-EC86E62430A0}">
      <dgm:prSet/>
      <dgm:spPr/>
      <dgm:t>
        <a:bodyPr/>
        <a:lstStyle/>
        <a:p>
          <a:endParaRPr lang="es-ES" sz="1100"/>
        </a:p>
      </dgm:t>
    </dgm:pt>
    <dgm:pt modelId="{A485CBB4-4D5A-4679-AF49-C08E4802D981}" type="sibTrans" cxnId="{962233D6-74DF-44B1-B718-EC86E62430A0}">
      <dgm:prSet/>
      <dgm:spPr/>
      <dgm:t>
        <a:bodyPr/>
        <a:lstStyle/>
        <a:p>
          <a:endParaRPr lang="es-ES" sz="1100"/>
        </a:p>
      </dgm:t>
    </dgm:pt>
    <dgm:pt modelId="{8F977E29-E220-4AEA-9332-1A26A51A0341}">
      <dgm:prSet phldrT="[Texto]" custT="1"/>
      <dgm:spPr/>
      <dgm:t>
        <a:bodyPr/>
        <a:lstStyle/>
        <a:p>
          <a:r>
            <a:rPr lang="es-CO" sz="1100" b="1" dirty="0"/>
            <a:t>Implementar buenas prácticas</a:t>
          </a:r>
        </a:p>
        <a:p>
          <a:r>
            <a:rPr lang="es-CO" sz="1100" dirty="0"/>
            <a:t>*Desarrollar planes de capacitación</a:t>
          </a:r>
        </a:p>
        <a:p>
          <a:r>
            <a:rPr lang="es-CO" sz="1100" dirty="0"/>
            <a:t>*Apropiar los cambios propuesto por los lideres.</a:t>
          </a:r>
        </a:p>
        <a:p>
          <a:endParaRPr lang="es-ES" sz="1100" dirty="0"/>
        </a:p>
      </dgm:t>
    </dgm:pt>
    <dgm:pt modelId="{7250CE37-52E5-423D-BAE5-2D34D21262DB}" type="parTrans" cxnId="{97149CB5-A5B6-4BD3-8374-BE735540EB01}">
      <dgm:prSet/>
      <dgm:spPr/>
      <dgm:t>
        <a:bodyPr/>
        <a:lstStyle/>
        <a:p>
          <a:endParaRPr lang="es-ES" sz="1100"/>
        </a:p>
      </dgm:t>
    </dgm:pt>
    <dgm:pt modelId="{2ADD2F9A-07E9-4922-952E-FD9E094A8D2B}" type="sibTrans" cxnId="{97149CB5-A5B6-4BD3-8374-BE735540EB01}">
      <dgm:prSet/>
      <dgm:spPr/>
      <dgm:t>
        <a:bodyPr/>
        <a:lstStyle/>
        <a:p>
          <a:endParaRPr lang="es-ES" sz="1100"/>
        </a:p>
      </dgm:t>
    </dgm:pt>
    <dgm:pt modelId="{EDA1CA67-8C6C-4512-950B-AD54AF959442}">
      <dgm:prSet phldrT="[Texto]" custT="1"/>
      <dgm:spPr/>
      <dgm:t>
        <a:bodyPr/>
        <a:lstStyle/>
        <a:p>
          <a:r>
            <a:rPr lang="es-CO" sz="1100" b="1" dirty="0"/>
            <a:t>Controlar el conocimiento</a:t>
          </a:r>
        </a:p>
        <a:p>
          <a:r>
            <a:rPr lang="es-CO" sz="1100" dirty="0"/>
            <a:t>*Ajustar políticas, manuales o sistemas de información. </a:t>
          </a:r>
        </a:p>
        <a:p>
          <a:r>
            <a:rPr lang="es-ES" sz="1100" dirty="0"/>
            <a:t>*Documentar las experiencias. </a:t>
          </a:r>
        </a:p>
        <a:p>
          <a:r>
            <a:rPr lang="es-ES" sz="1100" dirty="0"/>
            <a:t>*Implementar planes de capacitación para los colaboradores</a:t>
          </a:r>
        </a:p>
        <a:p>
          <a:r>
            <a:rPr lang="es-ES" sz="1100" dirty="0"/>
            <a:t>*Evaluar el proceso.</a:t>
          </a:r>
        </a:p>
        <a:p>
          <a:endParaRPr lang="es-ES" sz="1100" dirty="0"/>
        </a:p>
      </dgm:t>
    </dgm:pt>
    <dgm:pt modelId="{D1F8E71B-F05C-41CA-8B3F-8497F163D7DD}" type="parTrans" cxnId="{854023DE-5CDB-40E6-BC98-67801BABCFF1}">
      <dgm:prSet/>
      <dgm:spPr/>
      <dgm:t>
        <a:bodyPr/>
        <a:lstStyle/>
        <a:p>
          <a:endParaRPr lang="es-ES" sz="1100"/>
        </a:p>
      </dgm:t>
    </dgm:pt>
    <dgm:pt modelId="{CD1CC556-CDC7-47EE-933A-C69573F30F02}" type="sibTrans" cxnId="{854023DE-5CDB-40E6-BC98-67801BABCFF1}">
      <dgm:prSet/>
      <dgm:spPr/>
      <dgm:t>
        <a:bodyPr/>
        <a:lstStyle/>
        <a:p>
          <a:endParaRPr lang="es-ES" sz="1100"/>
        </a:p>
      </dgm:t>
    </dgm:pt>
    <dgm:pt modelId="{74D63C92-9D82-4CBB-851D-C32A19B03398}" type="pres">
      <dgm:prSet presAssocID="{1635CFC3-4EC0-4795-8E19-F5DFFA24D919}" presName="rootnode" presStyleCnt="0">
        <dgm:presLayoutVars>
          <dgm:chMax/>
          <dgm:chPref/>
          <dgm:dir/>
          <dgm:animLvl val="lvl"/>
        </dgm:presLayoutVars>
      </dgm:prSet>
      <dgm:spPr/>
    </dgm:pt>
    <dgm:pt modelId="{29E6A767-CAD9-4607-B5AF-B851DD539C1A}" type="pres">
      <dgm:prSet presAssocID="{2169689B-3FE6-485D-867F-7AB52D035E2E}" presName="composite" presStyleCnt="0"/>
      <dgm:spPr/>
    </dgm:pt>
    <dgm:pt modelId="{58980EDB-A3A4-47E5-A524-46B35E30E81C}" type="pres">
      <dgm:prSet presAssocID="{2169689B-3FE6-485D-867F-7AB52D035E2E}" presName="LShape" presStyleLbl="alignNode1" presStyleIdx="0" presStyleCnt="11"/>
      <dgm:spPr/>
    </dgm:pt>
    <dgm:pt modelId="{276E1B53-6B49-4A90-9666-00C585C693E5}" type="pres">
      <dgm:prSet presAssocID="{2169689B-3FE6-485D-867F-7AB52D035E2E}" presName="ParentText" presStyleLbl="revTx" presStyleIdx="0" presStyleCnt="6" custScaleY="56732" custLinFactNeighborX="5090" custLinFactNeighborY="-12209">
        <dgm:presLayoutVars>
          <dgm:chMax val="0"/>
          <dgm:chPref val="0"/>
          <dgm:bulletEnabled val="1"/>
        </dgm:presLayoutVars>
      </dgm:prSet>
      <dgm:spPr/>
    </dgm:pt>
    <dgm:pt modelId="{FFA0EE0A-65C0-462C-A1EA-ADFC4D0A2AB3}" type="pres">
      <dgm:prSet presAssocID="{2169689B-3FE6-485D-867F-7AB52D035E2E}" presName="Triangle" presStyleLbl="alignNode1" presStyleIdx="1" presStyleCnt="11"/>
      <dgm:spPr/>
    </dgm:pt>
    <dgm:pt modelId="{77B25A64-6CB8-48FC-9D0B-3B86C40B48B6}" type="pres">
      <dgm:prSet presAssocID="{E4A8374C-74C0-46F1-B83C-C79F7890F8BD}" presName="sibTrans" presStyleCnt="0"/>
      <dgm:spPr/>
    </dgm:pt>
    <dgm:pt modelId="{E4082CCF-FD18-493F-BAB0-241F174E7A87}" type="pres">
      <dgm:prSet presAssocID="{E4A8374C-74C0-46F1-B83C-C79F7890F8BD}" presName="space" presStyleCnt="0"/>
      <dgm:spPr/>
    </dgm:pt>
    <dgm:pt modelId="{0125B079-282D-417E-8A17-82B88CA5A784}" type="pres">
      <dgm:prSet presAssocID="{C35DBEFB-8541-488B-A0A2-44E01149C73B}" presName="composite" presStyleCnt="0"/>
      <dgm:spPr/>
    </dgm:pt>
    <dgm:pt modelId="{652A0FC8-FA84-428C-BFE9-862F32FF363E}" type="pres">
      <dgm:prSet presAssocID="{C35DBEFB-8541-488B-A0A2-44E01149C73B}" presName="LShape" presStyleLbl="alignNode1" presStyleIdx="2" presStyleCnt="11"/>
      <dgm:spPr/>
    </dgm:pt>
    <dgm:pt modelId="{83CF7426-B43A-4417-898C-E86FB14EE9C0}" type="pres">
      <dgm:prSet presAssocID="{C35DBEFB-8541-488B-A0A2-44E01149C73B}" presName="ParentText" presStyleLbl="revTx" presStyleIdx="1" presStyleCnt="6" custScaleY="123984" custLinFactNeighborX="5090" custLinFactNeighborY="20046">
        <dgm:presLayoutVars>
          <dgm:chMax val="0"/>
          <dgm:chPref val="0"/>
          <dgm:bulletEnabled val="1"/>
        </dgm:presLayoutVars>
      </dgm:prSet>
      <dgm:spPr/>
    </dgm:pt>
    <dgm:pt modelId="{E6F0B88C-2ECF-47F1-B312-B5A5834BAD30}" type="pres">
      <dgm:prSet presAssocID="{C35DBEFB-8541-488B-A0A2-44E01149C73B}" presName="Triangle" presStyleLbl="alignNode1" presStyleIdx="3" presStyleCnt="11"/>
      <dgm:spPr/>
    </dgm:pt>
    <dgm:pt modelId="{FB84B3F8-1CAE-44D7-AA2D-1A9ACFE9A25B}" type="pres">
      <dgm:prSet presAssocID="{AB6C4648-4DBA-444F-AE5E-BEC84A4E9BAB}" presName="sibTrans" presStyleCnt="0"/>
      <dgm:spPr/>
    </dgm:pt>
    <dgm:pt modelId="{71D4C930-7820-455A-88D9-7B17FE89A959}" type="pres">
      <dgm:prSet presAssocID="{AB6C4648-4DBA-444F-AE5E-BEC84A4E9BAB}" presName="space" presStyleCnt="0"/>
      <dgm:spPr/>
    </dgm:pt>
    <dgm:pt modelId="{38674364-FC61-44FC-8AFF-A981DFBEB196}" type="pres">
      <dgm:prSet presAssocID="{4F82F6AB-84C1-4870-9E10-24BF87ED3571}" presName="composite" presStyleCnt="0"/>
      <dgm:spPr/>
    </dgm:pt>
    <dgm:pt modelId="{D81FF563-44CC-4748-9AA1-E14D576E8B4B}" type="pres">
      <dgm:prSet presAssocID="{4F82F6AB-84C1-4870-9E10-24BF87ED3571}" presName="LShape" presStyleLbl="alignNode1" presStyleIdx="4" presStyleCnt="11"/>
      <dgm:spPr/>
    </dgm:pt>
    <dgm:pt modelId="{7A2646F8-CB37-4616-8916-8BD28098E584}" type="pres">
      <dgm:prSet presAssocID="{4F82F6AB-84C1-4870-9E10-24BF87ED3571}" presName="ParentText" presStyleLbl="revTx" presStyleIdx="2" presStyleCnt="6" custScaleY="122261" custLinFactNeighborX="-164" custLinFactNeighborY="28278">
        <dgm:presLayoutVars>
          <dgm:chMax val="0"/>
          <dgm:chPref val="0"/>
          <dgm:bulletEnabled val="1"/>
        </dgm:presLayoutVars>
      </dgm:prSet>
      <dgm:spPr/>
    </dgm:pt>
    <dgm:pt modelId="{F33287F5-447C-4B50-B7AC-D66E7797A30F}" type="pres">
      <dgm:prSet presAssocID="{4F82F6AB-84C1-4870-9E10-24BF87ED3571}" presName="Triangle" presStyleLbl="alignNode1" presStyleIdx="5" presStyleCnt="11"/>
      <dgm:spPr/>
    </dgm:pt>
    <dgm:pt modelId="{1093D1C3-116E-42C4-9D36-AA99B183AD25}" type="pres">
      <dgm:prSet presAssocID="{AB8FDB16-F5EE-4724-A361-6A1AEC8D093C}" presName="sibTrans" presStyleCnt="0"/>
      <dgm:spPr/>
    </dgm:pt>
    <dgm:pt modelId="{8E868209-D07F-4968-9BD1-ADAA64DF0B92}" type="pres">
      <dgm:prSet presAssocID="{AB8FDB16-F5EE-4724-A361-6A1AEC8D093C}" presName="space" presStyleCnt="0"/>
      <dgm:spPr/>
    </dgm:pt>
    <dgm:pt modelId="{2949B0E9-8778-4D03-8CDB-96CB63FB052C}" type="pres">
      <dgm:prSet presAssocID="{F3061CDE-6EBA-4E17-A956-24F2A8B315EB}" presName="composite" presStyleCnt="0"/>
      <dgm:spPr/>
    </dgm:pt>
    <dgm:pt modelId="{9510D34D-EE86-48B6-8AAE-2A90218EFBBC}" type="pres">
      <dgm:prSet presAssocID="{F3061CDE-6EBA-4E17-A956-24F2A8B315EB}" presName="LShape" presStyleLbl="alignNode1" presStyleIdx="6" presStyleCnt="11"/>
      <dgm:spPr/>
    </dgm:pt>
    <dgm:pt modelId="{FA3EB4A3-13F4-4BE8-AD49-F500EAA65177}" type="pres">
      <dgm:prSet presAssocID="{F3061CDE-6EBA-4E17-A956-24F2A8B315EB}" presName="ParentText" presStyleLbl="revTx" presStyleIdx="3" presStyleCnt="6" custLinFactNeighborX="5130" custLinFactNeighborY="10468">
        <dgm:presLayoutVars>
          <dgm:chMax val="0"/>
          <dgm:chPref val="0"/>
          <dgm:bulletEnabled val="1"/>
        </dgm:presLayoutVars>
      </dgm:prSet>
      <dgm:spPr/>
    </dgm:pt>
    <dgm:pt modelId="{79B0E553-44D9-4F17-BBDA-5FCED8E70D5E}" type="pres">
      <dgm:prSet presAssocID="{F3061CDE-6EBA-4E17-A956-24F2A8B315EB}" presName="Triangle" presStyleLbl="alignNode1" presStyleIdx="7" presStyleCnt="11"/>
      <dgm:spPr/>
    </dgm:pt>
    <dgm:pt modelId="{3351A3F5-4D8B-4127-9ED4-9910105841C9}" type="pres">
      <dgm:prSet presAssocID="{A485CBB4-4D5A-4679-AF49-C08E4802D981}" presName="sibTrans" presStyleCnt="0"/>
      <dgm:spPr/>
    </dgm:pt>
    <dgm:pt modelId="{1B669046-04EF-4EA5-9B3C-C276DCB43F65}" type="pres">
      <dgm:prSet presAssocID="{A485CBB4-4D5A-4679-AF49-C08E4802D981}" presName="space" presStyleCnt="0"/>
      <dgm:spPr/>
    </dgm:pt>
    <dgm:pt modelId="{98D71E24-C63D-459E-842F-2BE65A22E22A}" type="pres">
      <dgm:prSet presAssocID="{8F977E29-E220-4AEA-9332-1A26A51A0341}" presName="composite" presStyleCnt="0"/>
      <dgm:spPr/>
    </dgm:pt>
    <dgm:pt modelId="{84D6D2BB-946C-41F7-A116-BF373B274BFC}" type="pres">
      <dgm:prSet presAssocID="{8F977E29-E220-4AEA-9332-1A26A51A0341}" presName="LShape" presStyleLbl="alignNode1" presStyleIdx="8" presStyleCnt="11"/>
      <dgm:spPr/>
    </dgm:pt>
    <dgm:pt modelId="{01EB8482-0640-467C-A974-2FDE77E689A4}" type="pres">
      <dgm:prSet presAssocID="{8F977E29-E220-4AEA-9332-1A26A51A0341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DFFCBD32-D27D-45DC-9DB2-381263A0508D}" type="pres">
      <dgm:prSet presAssocID="{8F977E29-E220-4AEA-9332-1A26A51A0341}" presName="Triangle" presStyleLbl="alignNode1" presStyleIdx="9" presStyleCnt="11"/>
      <dgm:spPr/>
    </dgm:pt>
    <dgm:pt modelId="{E7F7EE91-E80B-4102-A658-7D3CDC1F6A5B}" type="pres">
      <dgm:prSet presAssocID="{2ADD2F9A-07E9-4922-952E-FD9E094A8D2B}" presName="sibTrans" presStyleCnt="0"/>
      <dgm:spPr/>
    </dgm:pt>
    <dgm:pt modelId="{1DE3BA6A-1D58-46B0-8C26-01E51B973150}" type="pres">
      <dgm:prSet presAssocID="{2ADD2F9A-07E9-4922-952E-FD9E094A8D2B}" presName="space" presStyleCnt="0"/>
      <dgm:spPr/>
    </dgm:pt>
    <dgm:pt modelId="{97C34E4F-961C-4D69-8633-F08ED4B30CEB}" type="pres">
      <dgm:prSet presAssocID="{EDA1CA67-8C6C-4512-950B-AD54AF959442}" presName="composite" presStyleCnt="0"/>
      <dgm:spPr/>
    </dgm:pt>
    <dgm:pt modelId="{6A27E772-33D4-4C4C-9AC7-236215740BA7}" type="pres">
      <dgm:prSet presAssocID="{EDA1CA67-8C6C-4512-950B-AD54AF959442}" presName="LShape" presStyleLbl="alignNode1" presStyleIdx="10" presStyleCnt="11"/>
      <dgm:spPr/>
    </dgm:pt>
    <dgm:pt modelId="{F43FCD85-DDDD-4B2A-9C68-B26840C7F30D}" type="pres">
      <dgm:prSet presAssocID="{EDA1CA67-8C6C-4512-950B-AD54AF959442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FC3F802-28FC-4EAF-B2D8-F2FF0EEAF2C3}" type="presOf" srcId="{EDA1CA67-8C6C-4512-950B-AD54AF959442}" destId="{F43FCD85-DDDD-4B2A-9C68-B26840C7F30D}" srcOrd="0" destOrd="0" presId="urn:microsoft.com/office/officeart/2009/3/layout/StepUpProcess"/>
    <dgm:cxn modelId="{BDDD6A17-C4CE-49FB-857E-0B17BED2B743}" type="presOf" srcId="{4F82F6AB-84C1-4870-9E10-24BF87ED3571}" destId="{7A2646F8-CB37-4616-8916-8BD28098E584}" srcOrd="0" destOrd="0" presId="urn:microsoft.com/office/officeart/2009/3/layout/StepUpProcess"/>
    <dgm:cxn modelId="{F34E485B-80E9-42B7-B5B3-7E52F52FA8B0}" type="presOf" srcId="{F3061CDE-6EBA-4E17-A956-24F2A8B315EB}" destId="{FA3EB4A3-13F4-4BE8-AD49-F500EAA65177}" srcOrd="0" destOrd="0" presId="urn:microsoft.com/office/officeart/2009/3/layout/StepUpProcess"/>
    <dgm:cxn modelId="{F2261A6D-A67D-4A3A-A91D-12DF4BE0DAA5}" type="presOf" srcId="{2169689B-3FE6-485D-867F-7AB52D035E2E}" destId="{276E1B53-6B49-4A90-9666-00C585C693E5}" srcOrd="0" destOrd="0" presId="urn:microsoft.com/office/officeart/2009/3/layout/StepUpProcess"/>
    <dgm:cxn modelId="{37A44959-3708-4530-A098-CC5884C7B85E}" srcId="{1635CFC3-4EC0-4795-8E19-F5DFFA24D919}" destId="{4F82F6AB-84C1-4870-9E10-24BF87ED3571}" srcOrd="2" destOrd="0" parTransId="{D2EA1D0D-14A5-4196-805E-6E121B06FFE7}" sibTransId="{AB8FDB16-F5EE-4724-A361-6A1AEC8D093C}"/>
    <dgm:cxn modelId="{7ABA3B8A-77E0-40CD-B40D-CC060AA3E5C6}" srcId="{1635CFC3-4EC0-4795-8E19-F5DFFA24D919}" destId="{2169689B-3FE6-485D-867F-7AB52D035E2E}" srcOrd="0" destOrd="0" parTransId="{3C860A18-BE01-4601-A161-337A01467512}" sibTransId="{E4A8374C-74C0-46F1-B83C-C79F7890F8BD}"/>
    <dgm:cxn modelId="{5B0D9AA6-FDFD-42E6-A964-F3970E650B1B}" type="presOf" srcId="{1635CFC3-4EC0-4795-8E19-F5DFFA24D919}" destId="{74D63C92-9D82-4CBB-851D-C32A19B03398}" srcOrd="0" destOrd="0" presId="urn:microsoft.com/office/officeart/2009/3/layout/StepUpProcess"/>
    <dgm:cxn modelId="{97149CB5-A5B6-4BD3-8374-BE735540EB01}" srcId="{1635CFC3-4EC0-4795-8E19-F5DFFA24D919}" destId="{8F977E29-E220-4AEA-9332-1A26A51A0341}" srcOrd="4" destOrd="0" parTransId="{7250CE37-52E5-423D-BAE5-2D34D21262DB}" sibTransId="{2ADD2F9A-07E9-4922-952E-FD9E094A8D2B}"/>
    <dgm:cxn modelId="{2D0892D4-5E77-45C1-991C-2451C176A9D0}" srcId="{1635CFC3-4EC0-4795-8E19-F5DFFA24D919}" destId="{C35DBEFB-8541-488B-A0A2-44E01149C73B}" srcOrd="1" destOrd="0" parTransId="{472B3108-8DD1-4449-A507-F11FD6007297}" sibTransId="{AB6C4648-4DBA-444F-AE5E-BEC84A4E9BAB}"/>
    <dgm:cxn modelId="{962233D6-74DF-44B1-B718-EC86E62430A0}" srcId="{1635CFC3-4EC0-4795-8E19-F5DFFA24D919}" destId="{F3061CDE-6EBA-4E17-A956-24F2A8B315EB}" srcOrd="3" destOrd="0" parTransId="{ACE4905F-00ED-4C6F-A039-17D7B09FE0B9}" sibTransId="{A485CBB4-4D5A-4679-AF49-C08E4802D981}"/>
    <dgm:cxn modelId="{854023DE-5CDB-40E6-BC98-67801BABCFF1}" srcId="{1635CFC3-4EC0-4795-8E19-F5DFFA24D919}" destId="{EDA1CA67-8C6C-4512-950B-AD54AF959442}" srcOrd="5" destOrd="0" parTransId="{D1F8E71B-F05C-41CA-8B3F-8497F163D7DD}" sibTransId="{CD1CC556-CDC7-47EE-933A-C69573F30F02}"/>
    <dgm:cxn modelId="{F02C71E1-7378-4FC3-BCB2-19A9C0DBEC48}" type="presOf" srcId="{8F977E29-E220-4AEA-9332-1A26A51A0341}" destId="{01EB8482-0640-467C-A974-2FDE77E689A4}" srcOrd="0" destOrd="0" presId="urn:microsoft.com/office/officeart/2009/3/layout/StepUpProcess"/>
    <dgm:cxn modelId="{10D6E8E8-A0AD-4FF8-BEA6-0E14ACCCC464}" type="presOf" srcId="{C35DBEFB-8541-488B-A0A2-44E01149C73B}" destId="{83CF7426-B43A-4417-898C-E86FB14EE9C0}" srcOrd="0" destOrd="0" presId="urn:microsoft.com/office/officeart/2009/3/layout/StepUpProcess"/>
    <dgm:cxn modelId="{2B48BC3C-7051-436C-B93D-B843769B0E4C}" type="presParOf" srcId="{74D63C92-9D82-4CBB-851D-C32A19B03398}" destId="{29E6A767-CAD9-4607-B5AF-B851DD539C1A}" srcOrd="0" destOrd="0" presId="urn:microsoft.com/office/officeart/2009/3/layout/StepUpProcess"/>
    <dgm:cxn modelId="{03276874-07E4-430A-95B4-477988F431B4}" type="presParOf" srcId="{29E6A767-CAD9-4607-B5AF-B851DD539C1A}" destId="{58980EDB-A3A4-47E5-A524-46B35E30E81C}" srcOrd="0" destOrd="0" presId="urn:microsoft.com/office/officeart/2009/3/layout/StepUpProcess"/>
    <dgm:cxn modelId="{BAE1E95E-8456-4EFE-8ADB-966CE721108E}" type="presParOf" srcId="{29E6A767-CAD9-4607-B5AF-B851DD539C1A}" destId="{276E1B53-6B49-4A90-9666-00C585C693E5}" srcOrd="1" destOrd="0" presId="urn:microsoft.com/office/officeart/2009/3/layout/StepUpProcess"/>
    <dgm:cxn modelId="{17EED6A7-F119-4E5B-A635-565980D2223E}" type="presParOf" srcId="{29E6A767-CAD9-4607-B5AF-B851DD539C1A}" destId="{FFA0EE0A-65C0-462C-A1EA-ADFC4D0A2AB3}" srcOrd="2" destOrd="0" presId="urn:microsoft.com/office/officeart/2009/3/layout/StepUpProcess"/>
    <dgm:cxn modelId="{CB6DA6FC-2B07-4893-8938-D5C4359551C7}" type="presParOf" srcId="{74D63C92-9D82-4CBB-851D-C32A19B03398}" destId="{77B25A64-6CB8-48FC-9D0B-3B86C40B48B6}" srcOrd="1" destOrd="0" presId="urn:microsoft.com/office/officeart/2009/3/layout/StepUpProcess"/>
    <dgm:cxn modelId="{39CB1786-5203-4737-BA41-379DAEA224BA}" type="presParOf" srcId="{77B25A64-6CB8-48FC-9D0B-3B86C40B48B6}" destId="{E4082CCF-FD18-493F-BAB0-241F174E7A87}" srcOrd="0" destOrd="0" presId="urn:microsoft.com/office/officeart/2009/3/layout/StepUpProcess"/>
    <dgm:cxn modelId="{1C7C0031-ECF6-45CC-8E20-80649962FFEA}" type="presParOf" srcId="{74D63C92-9D82-4CBB-851D-C32A19B03398}" destId="{0125B079-282D-417E-8A17-82B88CA5A784}" srcOrd="2" destOrd="0" presId="urn:microsoft.com/office/officeart/2009/3/layout/StepUpProcess"/>
    <dgm:cxn modelId="{E0CB79F4-652A-4C79-B1F5-D4E2491868AC}" type="presParOf" srcId="{0125B079-282D-417E-8A17-82B88CA5A784}" destId="{652A0FC8-FA84-428C-BFE9-862F32FF363E}" srcOrd="0" destOrd="0" presId="urn:microsoft.com/office/officeart/2009/3/layout/StepUpProcess"/>
    <dgm:cxn modelId="{B70FB533-4DD1-47DA-93FD-D55593C7ED50}" type="presParOf" srcId="{0125B079-282D-417E-8A17-82B88CA5A784}" destId="{83CF7426-B43A-4417-898C-E86FB14EE9C0}" srcOrd="1" destOrd="0" presId="urn:microsoft.com/office/officeart/2009/3/layout/StepUpProcess"/>
    <dgm:cxn modelId="{C73AFC3C-528A-4349-8C78-D67149A29904}" type="presParOf" srcId="{0125B079-282D-417E-8A17-82B88CA5A784}" destId="{E6F0B88C-2ECF-47F1-B312-B5A5834BAD30}" srcOrd="2" destOrd="0" presId="urn:microsoft.com/office/officeart/2009/3/layout/StepUpProcess"/>
    <dgm:cxn modelId="{0915AA73-ECFA-454B-B93C-7313C237D367}" type="presParOf" srcId="{74D63C92-9D82-4CBB-851D-C32A19B03398}" destId="{FB84B3F8-1CAE-44D7-AA2D-1A9ACFE9A25B}" srcOrd="3" destOrd="0" presId="urn:microsoft.com/office/officeart/2009/3/layout/StepUpProcess"/>
    <dgm:cxn modelId="{0EA22B3D-1A65-472E-80D3-B08609C25C06}" type="presParOf" srcId="{FB84B3F8-1CAE-44D7-AA2D-1A9ACFE9A25B}" destId="{71D4C930-7820-455A-88D9-7B17FE89A959}" srcOrd="0" destOrd="0" presId="urn:microsoft.com/office/officeart/2009/3/layout/StepUpProcess"/>
    <dgm:cxn modelId="{4813A2D8-929A-4B2D-9396-81FB5DE5D84D}" type="presParOf" srcId="{74D63C92-9D82-4CBB-851D-C32A19B03398}" destId="{38674364-FC61-44FC-8AFF-A981DFBEB196}" srcOrd="4" destOrd="0" presId="urn:microsoft.com/office/officeart/2009/3/layout/StepUpProcess"/>
    <dgm:cxn modelId="{102D861C-0A7F-447D-8B02-B951934AAC11}" type="presParOf" srcId="{38674364-FC61-44FC-8AFF-A981DFBEB196}" destId="{D81FF563-44CC-4748-9AA1-E14D576E8B4B}" srcOrd="0" destOrd="0" presId="urn:microsoft.com/office/officeart/2009/3/layout/StepUpProcess"/>
    <dgm:cxn modelId="{D3FD0A2E-2743-4CFE-BCCE-6A1AB5600907}" type="presParOf" srcId="{38674364-FC61-44FC-8AFF-A981DFBEB196}" destId="{7A2646F8-CB37-4616-8916-8BD28098E584}" srcOrd="1" destOrd="0" presId="urn:microsoft.com/office/officeart/2009/3/layout/StepUpProcess"/>
    <dgm:cxn modelId="{439A42CA-2730-4153-B182-2E4AF1D8BE3B}" type="presParOf" srcId="{38674364-FC61-44FC-8AFF-A981DFBEB196}" destId="{F33287F5-447C-4B50-B7AC-D66E7797A30F}" srcOrd="2" destOrd="0" presId="urn:microsoft.com/office/officeart/2009/3/layout/StepUpProcess"/>
    <dgm:cxn modelId="{28655185-E58A-4B4C-926A-43D071D5C8D5}" type="presParOf" srcId="{74D63C92-9D82-4CBB-851D-C32A19B03398}" destId="{1093D1C3-116E-42C4-9D36-AA99B183AD25}" srcOrd="5" destOrd="0" presId="urn:microsoft.com/office/officeart/2009/3/layout/StepUpProcess"/>
    <dgm:cxn modelId="{78D2E13C-51AF-4174-9D65-D3464E26B759}" type="presParOf" srcId="{1093D1C3-116E-42C4-9D36-AA99B183AD25}" destId="{8E868209-D07F-4968-9BD1-ADAA64DF0B92}" srcOrd="0" destOrd="0" presId="urn:microsoft.com/office/officeart/2009/3/layout/StepUpProcess"/>
    <dgm:cxn modelId="{2792D729-DE2B-46D5-83A4-28E6B4797727}" type="presParOf" srcId="{74D63C92-9D82-4CBB-851D-C32A19B03398}" destId="{2949B0E9-8778-4D03-8CDB-96CB63FB052C}" srcOrd="6" destOrd="0" presId="urn:microsoft.com/office/officeart/2009/3/layout/StepUpProcess"/>
    <dgm:cxn modelId="{2566BB5F-32AC-4B8F-9B59-585BA0EFE05A}" type="presParOf" srcId="{2949B0E9-8778-4D03-8CDB-96CB63FB052C}" destId="{9510D34D-EE86-48B6-8AAE-2A90218EFBBC}" srcOrd="0" destOrd="0" presId="urn:microsoft.com/office/officeart/2009/3/layout/StepUpProcess"/>
    <dgm:cxn modelId="{1F526022-FA1B-4F6F-9E05-7E74D0B2F616}" type="presParOf" srcId="{2949B0E9-8778-4D03-8CDB-96CB63FB052C}" destId="{FA3EB4A3-13F4-4BE8-AD49-F500EAA65177}" srcOrd="1" destOrd="0" presId="urn:microsoft.com/office/officeart/2009/3/layout/StepUpProcess"/>
    <dgm:cxn modelId="{21041146-8B41-4BE2-9C17-F48D0D4DA393}" type="presParOf" srcId="{2949B0E9-8778-4D03-8CDB-96CB63FB052C}" destId="{79B0E553-44D9-4F17-BBDA-5FCED8E70D5E}" srcOrd="2" destOrd="0" presId="urn:microsoft.com/office/officeart/2009/3/layout/StepUpProcess"/>
    <dgm:cxn modelId="{4C8F530B-1A37-4D79-A6BE-751864A8841A}" type="presParOf" srcId="{74D63C92-9D82-4CBB-851D-C32A19B03398}" destId="{3351A3F5-4D8B-4127-9ED4-9910105841C9}" srcOrd="7" destOrd="0" presId="urn:microsoft.com/office/officeart/2009/3/layout/StepUpProcess"/>
    <dgm:cxn modelId="{47625405-02E6-4A46-A9F8-CCF7FFFCB41F}" type="presParOf" srcId="{3351A3F5-4D8B-4127-9ED4-9910105841C9}" destId="{1B669046-04EF-4EA5-9B3C-C276DCB43F65}" srcOrd="0" destOrd="0" presId="urn:microsoft.com/office/officeart/2009/3/layout/StepUpProcess"/>
    <dgm:cxn modelId="{D204212C-EE20-4424-8616-A3C1224991DF}" type="presParOf" srcId="{74D63C92-9D82-4CBB-851D-C32A19B03398}" destId="{98D71E24-C63D-459E-842F-2BE65A22E22A}" srcOrd="8" destOrd="0" presId="urn:microsoft.com/office/officeart/2009/3/layout/StepUpProcess"/>
    <dgm:cxn modelId="{B9DEE3C5-BD6D-418C-B490-A5E692065051}" type="presParOf" srcId="{98D71E24-C63D-459E-842F-2BE65A22E22A}" destId="{84D6D2BB-946C-41F7-A116-BF373B274BFC}" srcOrd="0" destOrd="0" presId="urn:microsoft.com/office/officeart/2009/3/layout/StepUpProcess"/>
    <dgm:cxn modelId="{02BDA948-32B8-4A32-BC1D-8087132587B0}" type="presParOf" srcId="{98D71E24-C63D-459E-842F-2BE65A22E22A}" destId="{01EB8482-0640-467C-A974-2FDE77E689A4}" srcOrd="1" destOrd="0" presId="urn:microsoft.com/office/officeart/2009/3/layout/StepUpProcess"/>
    <dgm:cxn modelId="{1A945458-A508-410C-8215-5909057D569F}" type="presParOf" srcId="{98D71E24-C63D-459E-842F-2BE65A22E22A}" destId="{DFFCBD32-D27D-45DC-9DB2-381263A0508D}" srcOrd="2" destOrd="0" presId="urn:microsoft.com/office/officeart/2009/3/layout/StepUpProcess"/>
    <dgm:cxn modelId="{5F1A7323-37DD-400B-8DB3-5EDB8955972A}" type="presParOf" srcId="{74D63C92-9D82-4CBB-851D-C32A19B03398}" destId="{E7F7EE91-E80B-4102-A658-7D3CDC1F6A5B}" srcOrd="9" destOrd="0" presId="urn:microsoft.com/office/officeart/2009/3/layout/StepUpProcess"/>
    <dgm:cxn modelId="{14F47385-6DFB-4F65-BEAD-4C505D250798}" type="presParOf" srcId="{E7F7EE91-E80B-4102-A658-7D3CDC1F6A5B}" destId="{1DE3BA6A-1D58-46B0-8C26-01E51B973150}" srcOrd="0" destOrd="0" presId="urn:microsoft.com/office/officeart/2009/3/layout/StepUpProcess"/>
    <dgm:cxn modelId="{B7FD7E73-41B3-440F-9B34-F2FE242FE917}" type="presParOf" srcId="{74D63C92-9D82-4CBB-851D-C32A19B03398}" destId="{97C34E4F-961C-4D69-8633-F08ED4B30CEB}" srcOrd="10" destOrd="0" presId="urn:microsoft.com/office/officeart/2009/3/layout/StepUpProcess"/>
    <dgm:cxn modelId="{365649B9-7646-46BD-B710-BB10483EE448}" type="presParOf" srcId="{97C34E4F-961C-4D69-8633-F08ED4B30CEB}" destId="{6A27E772-33D4-4C4C-9AC7-236215740BA7}" srcOrd="0" destOrd="0" presId="urn:microsoft.com/office/officeart/2009/3/layout/StepUpProcess"/>
    <dgm:cxn modelId="{78BD0A11-17B8-4EFF-AFD7-910C38784690}" type="presParOf" srcId="{97C34E4F-961C-4D69-8633-F08ED4B30CEB}" destId="{F43FCD85-DDDD-4B2A-9C68-B26840C7F30D}" srcOrd="1" destOrd="0" presId="urn:microsoft.com/office/officeart/2009/3/layout/StepUpProcess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68AA59-3090-4A34-9A5A-CF81C6B0A17C}" type="doc">
      <dgm:prSet loTypeId="urn:microsoft.com/office/officeart/2005/8/layout/target2" loCatId="relationship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47A260A6-EB89-4E3F-9B64-4DE4FE12086C}">
      <dgm:prSet phldrT="[Texto]" custT="1"/>
      <dgm:spPr/>
      <dgm:t>
        <a:bodyPr/>
        <a:lstStyle/>
        <a:p>
          <a:r>
            <a:rPr lang="es-CO" sz="2400" b="1" dirty="0"/>
            <a:t>Desarrollar herramientas</a:t>
          </a:r>
        </a:p>
      </dgm:t>
    </dgm:pt>
    <dgm:pt modelId="{2B908EC1-8C41-4820-97D9-EEEFD244AF5D}" type="parTrans" cxnId="{4C28BE84-452D-498B-BB7B-127DAE27B564}">
      <dgm:prSet/>
      <dgm:spPr/>
      <dgm:t>
        <a:bodyPr/>
        <a:lstStyle/>
        <a:p>
          <a:endParaRPr lang="es-CO" sz="1600"/>
        </a:p>
      </dgm:t>
    </dgm:pt>
    <dgm:pt modelId="{4D2BF426-35BE-4376-82D7-5B23FE9A4ABA}" type="sibTrans" cxnId="{4C28BE84-452D-498B-BB7B-127DAE27B564}">
      <dgm:prSet/>
      <dgm:spPr/>
      <dgm:t>
        <a:bodyPr/>
        <a:lstStyle/>
        <a:p>
          <a:endParaRPr lang="es-CO" sz="1600"/>
        </a:p>
      </dgm:t>
    </dgm:pt>
    <dgm:pt modelId="{1E91FF85-C618-404C-8CF8-9AE17ADFCCA9}">
      <dgm:prSet phldrT="[Texto]" custT="1"/>
      <dgm:spPr/>
      <dgm:t>
        <a:bodyPr/>
        <a:lstStyle/>
        <a:p>
          <a:r>
            <a:rPr lang="es-CO" sz="2400" dirty="0"/>
            <a:t>Cultura Corporativa</a:t>
          </a:r>
        </a:p>
      </dgm:t>
    </dgm:pt>
    <dgm:pt modelId="{D2474AA3-5FA6-4ABF-A18E-C072C12CF600}" type="parTrans" cxnId="{82C03792-094B-4573-BB87-7C259AFFCD89}">
      <dgm:prSet/>
      <dgm:spPr/>
      <dgm:t>
        <a:bodyPr/>
        <a:lstStyle/>
        <a:p>
          <a:endParaRPr lang="es-CO" sz="1600"/>
        </a:p>
      </dgm:t>
    </dgm:pt>
    <dgm:pt modelId="{1A2A4153-7052-494F-A4D3-E6C6D98805D4}" type="sibTrans" cxnId="{82C03792-094B-4573-BB87-7C259AFFCD89}">
      <dgm:prSet/>
      <dgm:spPr/>
      <dgm:t>
        <a:bodyPr/>
        <a:lstStyle/>
        <a:p>
          <a:endParaRPr lang="es-CO" sz="1600"/>
        </a:p>
      </dgm:t>
    </dgm:pt>
    <dgm:pt modelId="{0EF6FCDF-7607-41F4-B98A-2C7CBBA0FCB2}">
      <dgm:prSet phldrT="[Texto]" custT="1"/>
      <dgm:spPr/>
      <dgm:t>
        <a:bodyPr/>
        <a:lstStyle/>
        <a:p>
          <a:r>
            <a:rPr lang="es-CO" sz="2000" dirty="0"/>
            <a:t>Promover la estrategia corporativa</a:t>
          </a:r>
        </a:p>
      </dgm:t>
    </dgm:pt>
    <dgm:pt modelId="{35EFE74E-3F67-4E32-8339-DA02DD8A83BF}" type="parTrans" cxnId="{31D73975-F1B4-4017-B2AF-104B943CA9FD}">
      <dgm:prSet/>
      <dgm:spPr/>
      <dgm:t>
        <a:bodyPr/>
        <a:lstStyle/>
        <a:p>
          <a:endParaRPr lang="es-CO" sz="1600"/>
        </a:p>
      </dgm:t>
    </dgm:pt>
    <dgm:pt modelId="{408AEE49-22F4-48CC-BB1B-A4A4E693546C}" type="sibTrans" cxnId="{31D73975-F1B4-4017-B2AF-104B943CA9FD}">
      <dgm:prSet/>
      <dgm:spPr/>
      <dgm:t>
        <a:bodyPr/>
        <a:lstStyle/>
        <a:p>
          <a:endParaRPr lang="es-CO" sz="1600"/>
        </a:p>
      </dgm:t>
    </dgm:pt>
    <dgm:pt modelId="{673D5093-40C0-416D-B805-0AB87AAD51B4}">
      <dgm:prSet phldrT="[Texto]" custT="1"/>
      <dgm:spPr/>
      <dgm:t>
        <a:bodyPr/>
        <a:lstStyle/>
        <a:p>
          <a:endParaRPr lang="es-CO"/>
        </a:p>
      </dgm:t>
    </dgm:pt>
    <dgm:pt modelId="{95DD4C0D-68AB-4274-989E-11C22625F0CD}" type="parTrans" cxnId="{0DFA2CAA-101A-44CD-BC85-9F0ACC917B11}">
      <dgm:prSet/>
      <dgm:spPr/>
      <dgm:t>
        <a:bodyPr/>
        <a:lstStyle/>
        <a:p>
          <a:endParaRPr lang="es-CO" sz="1600"/>
        </a:p>
      </dgm:t>
    </dgm:pt>
    <dgm:pt modelId="{46B0D274-0D32-4A3C-9FCC-72C867851B96}" type="sibTrans" cxnId="{0DFA2CAA-101A-44CD-BC85-9F0ACC917B11}">
      <dgm:prSet/>
      <dgm:spPr/>
      <dgm:t>
        <a:bodyPr/>
        <a:lstStyle/>
        <a:p>
          <a:endParaRPr lang="es-CO" sz="1600"/>
        </a:p>
      </dgm:t>
    </dgm:pt>
    <dgm:pt modelId="{1F37B563-BC0F-4FF1-BF4D-D891E24BA501}">
      <dgm:prSet phldrT="[Texto]" custT="1"/>
      <dgm:spPr/>
      <dgm:t>
        <a:bodyPr/>
        <a:lstStyle/>
        <a:p>
          <a:endParaRPr lang="es-CO"/>
        </a:p>
      </dgm:t>
    </dgm:pt>
    <dgm:pt modelId="{72CF29E9-D0A5-4195-B230-F51422185A4D}" type="parTrans" cxnId="{C58E0BF7-2263-4005-B67B-318F830DCB98}">
      <dgm:prSet/>
      <dgm:spPr/>
      <dgm:t>
        <a:bodyPr/>
        <a:lstStyle/>
        <a:p>
          <a:endParaRPr lang="es-CO" sz="1600"/>
        </a:p>
      </dgm:t>
    </dgm:pt>
    <dgm:pt modelId="{14DC90B5-2D99-4536-A108-CB11B43B7F93}" type="sibTrans" cxnId="{C58E0BF7-2263-4005-B67B-318F830DCB98}">
      <dgm:prSet/>
      <dgm:spPr/>
      <dgm:t>
        <a:bodyPr/>
        <a:lstStyle/>
        <a:p>
          <a:endParaRPr lang="es-CO" sz="1600"/>
        </a:p>
      </dgm:t>
    </dgm:pt>
    <dgm:pt modelId="{951AD2F9-E9C1-4FA8-AD5E-B995A1C0E18F}">
      <dgm:prSet phldrT="[Texto]" custT="1"/>
      <dgm:spPr>
        <a:ln w="3175">
          <a:solidFill>
            <a:schemeClr val="bg1"/>
          </a:solidFill>
        </a:ln>
      </dgm:spPr>
      <dgm:t>
        <a:bodyPr/>
        <a:lstStyle/>
        <a:p>
          <a:r>
            <a:rPr lang="es-CO" sz="1400" dirty="0"/>
            <a:t>Bases de datos</a:t>
          </a:r>
        </a:p>
      </dgm:t>
    </dgm:pt>
    <dgm:pt modelId="{AA6A70AD-4BA8-4127-BEBE-09114EB81724}" type="parTrans" cxnId="{7C2C7BA2-FA60-4B06-B15C-3908720358E4}">
      <dgm:prSet/>
      <dgm:spPr/>
      <dgm:t>
        <a:bodyPr/>
        <a:lstStyle/>
        <a:p>
          <a:endParaRPr lang="es-ES" sz="1600"/>
        </a:p>
      </dgm:t>
    </dgm:pt>
    <dgm:pt modelId="{9CEAF097-B93E-4E28-8D34-FCE0B753950D}" type="sibTrans" cxnId="{7C2C7BA2-FA60-4B06-B15C-3908720358E4}">
      <dgm:prSet/>
      <dgm:spPr/>
      <dgm:t>
        <a:bodyPr/>
        <a:lstStyle/>
        <a:p>
          <a:endParaRPr lang="es-ES" sz="1600"/>
        </a:p>
      </dgm:t>
    </dgm:pt>
    <dgm:pt modelId="{984E5437-039B-468A-B0FC-50418126547E}">
      <dgm:prSet phldrT="[Texto]" custT="1"/>
      <dgm:spPr>
        <a:ln w="3175">
          <a:solidFill>
            <a:schemeClr val="bg1"/>
          </a:solidFill>
        </a:ln>
      </dgm:spPr>
      <dgm:t>
        <a:bodyPr/>
        <a:lstStyle/>
        <a:p>
          <a:r>
            <a:rPr lang="es-CO" sz="1400" dirty="0"/>
            <a:t>Repositorios</a:t>
          </a:r>
        </a:p>
      </dgm:t>
    </dgm:pt>
    <dgm:pt modelId="{A2AC4BBB-4A5F-4F2A-8FA2-EDFDA725C506}" type="parTrans" cxnId="{47039978-C567-4398-885C-319B89943132}">
      <dgm:prSet/>
      <dgm:spPr/>
      <dgm:t>
        <a:bodyPr/>
        <a:lstStyle/>
        <a:p>
          <a:endParaRPr lang="es-ES" sz="1600"/>
        </a:p>
      </dgm:t>
    </dgm:pt>
    <dgm:pt modelId="{F03A377B-4F96-4126-9721-BD772920C020}" type="sibTrans" cxnId="{47039978-C567-4398-885C-319B89943132}">
      <dgm:prSet/>
      <dgm:spPr/>
      <dgm:t>
        <a:bodyPr/>
        <a:lstStyle/>
        <a:p>
          <a:endParaRPr lang="es-ES" sz="1600"/>
        </a:p>
      </dgm:t>
    </dgm:pt>
    <dgm:pt modelId="{018FBE6B-EDFD-498A-87D1-82D85717961F}">
      <dgm:prSet phldrT="[Texto]" custT="1"/>
      <dgm:spPr>
        <a:ln w="3175">
          <a:solidFill>
            <a:schemeClr val="bg1"/>
          </a:solidFill>
        </a:ln>
      </dgm:spPr>
      <dgm:t>
        <a:bodyPr/>
        <a:lstStyle/>
        <a:p>
          <a:r>
            <a:rPr lang="es-CO" sz="1400" dirty="0"/>
            <a:t>Licencias</a:t>
          </a:r>
        </a:p>
      </dgm:t>
    </dgm:pt>
    <dgm:pt modelId="{D7BF3A1D-572F-49A7-BE11-2FE4686A20F3}" type="parTrans" cxnId="{44AAC3C0-FC8E-4F24-AAE6-41EB27F8E4B2}">
      <dgm:prSet/>
      <dgm:spPr/>
      <dgm:t>
        <a:bodyPr/>
        <a:lstStyle/>
        <a:p>
          <a:endParaRPr lang="es-ES" sz="1600"/>
        </a:p>
      </dgm:t>
    </dgm:pt>
    <dgm:pt modelId="{BABDD75A-C999-4127-A40D-8441D5CA6D2B}" type="sibTrans" cxnId="{44AAC3C0-FC8E-4F24-AAE6-41EB27F8E4B2}">
      <dgm:prSet/>
      <dgm:spPr/>
      <dgm:t>
        <a:bodyPr/>
        <a:lstStyle/>
        <a:p>
          <a:endParaRPr lang="es-ES" sz="1600"/>
        </a:p>
      </dgm:t>
    </dgm:pt>
    <dgm:pt modelId="{E36DE94F-3A4B-418A-80C2-898868EEDF59}">
      <dgm:prSet phldrT="[Texto]" custT="1"/>
      <dgm:spPr/>
      <dgm:t>
        <a:bodyPr/>
        <a:lstStyle/>
        <a:p>
          <a:r>
            <a:rPr lang="es-CO" sz="1200" dirty="0"/>
            <a:t>Ejecutar capacitaciones</a:t>
          </a:r>
        </a:p>
      </dgm:t>
    </dgm:pt>
    <dgm:pt modelId="{621675B2-141D-4FCE-86DF-70BC8DBB4653}" type="parTrans" cxnId="{A751DD40-0A78-410D-BBEF-99D1C739779E}">
      <dgm:prSet/>
      <dgm:spPr/>
      <dgm:t>
        <a:bodyPr/>
        <a:lstStyle/>
        <a:p>
          <a:endParaRPr lang="es-ES" sz="1600"/>
        </a:p>
      </dgm:t>
    </dgm:pt>
    <dgm:pt modelId="{EC815B5B-8AA7-436C-8B18-72AE686D298B}" type="sibTrans" cxnId="{A751DD40-0A78-410D-BBEF-99D1C739779E}">
      <dgm:prSet/>
      <dgm:spPr/>
      <dgm:t>
        <a:bodyPr/>
        <a:lstStyle/>
        <a:p>
          <a:endParaRPr lang="es-ES" sz="1600"/>
        </a:p>
      </dgm:t>
    </dgm:pt>
    <dgm:pt modelId="{4115CE21-4056-4D3A-B618-1FF7D80121A0}">
      <dgm:prSet phldrT="[Texto]" custT="1"/>
      <dgm:spPr/>
      <dgm:t>
        <a:bodyPr/>
        <a:lstStyle/>
        <a:p>
          <a:r>
            <a:rPr lang="es-CO" sz="1200" dirty="0"/>
            <a:t>Trabajo Colaborativo</a:t>
          </a:r>
        </a:p>
      </dgm:t>
    </dgm:pt>
    <dgm:pt modelId="{08CE67E3-1284-493F-9373-172D72A24F18}" type="parTrans" cxnId="{D037FA78-FE61-420B-97C1-57E8C18CD912}">
      <dgm:prSet/>
      <dgm:spPr/>
      <dgm:t>
        <a:bodyPr/>
        <a:lstStyle/>
        <a:p>
          <a:endParaRPr lang="es-ES" sz="1600"/>
        </a:p>
      </dgm:t>
    </dgm:pt>
    <dgm:pt modelId="{7DDAD28D-3371-4BD1-B7AB-3B787D1DB380}" type="sibTrans" cxnId="{D037FA78-FE61-420B-97C1-57E8C18CD912}">
      <dgm:prSet/>
      <dgm:spPr/>
      <dgm:t>
        <a:bodyPr/>
        <a:lstStyle/>
        <a:p>
          <a:endParaRPr lang="es-ES" sz="1600"/>
        </a:p>
      </dgm:t>
    </dgm:pt>
    <dgm:pt modelId="{7053F9AE-F942-4762-8EE1-6070A4B58CF6}">
      <dgm:prSet phldrT="[Texto]" custT="1"/>
      <dgm:spPr/>
      <dgm:t>
        <a:bodyPr/>
        <a:lstStyle/>
        <a:p>
          <a:r>
            <a:rPr lang="es-CO" sz="1600" dirty="0"/>
            <a:t>Intercambio de aprendizaje</a:t>
          </a:r>
        </a:p>
      </dgm:t>
    </dgm:pt>
    <dgm:pt modelId="{D22F82CC-A3B8-4C91-8A00-67C634F20B55}" type="parTrans" cxnId="{FC7DA99E-6B61-468F-A764-419C6B434160}">
      <dgm:prSet/>
      <dgm:spPr/>
      <dgm:t>
        <a:bodyPr/>
        <a:lstStyle/>
        <a:p>
          <a:endParaRPr lang="es-ES" sz="1600"/>
        </a:p>
      </dgm:t>
    </dgm:pt>
    <dgm:pt modelId="{4BF55C6C-CAD7-46DD-9FB7-0666F1CF65FB}" type="sibTrans" cxnId="{FC7DA99E-6B61-468F-A764-419C6B434160}">
      <dgm:prSet/>
      <dgm:spPr/>
      <dgm:t>
        <a:bodyPr/>
        <a:lstStyle/>
        <a:p>
          <a:endParaRPr lang="es-ES" sz="1600"/>
        </a:p>
      </dgm:t>
    </dgm:pt>
    <dgm:pt modelId="{3686EBB4-0077-4970-88CD-B38A66A0034B}">
      <dgm:prSet phldrT="[Texto]" custT="1"/>
      <dgm:spPr/>
      <dgm:t>
        <a:bodyPr/>
        <a:lstStyle/>
        <a:p>
          <a:r>
            <a:rPr lang="es-CO" sz="1400" dirty="0"/>
            <a:t>Facilitar el crecimiento académico</a:t>
          </a:r>
          <a:endParaRPr lang="es-CO" sz="1200" dirty="0"/>
        </a:p>
      </dgm:t>
    </dgm:pt>
    <dgm:pt modelId="{90E1D499-5EAE-40A9-A449-F7285A84C87E}" type="parTrans" cxnId="{128F34BF-9901-4A5F-B715-20214463D153}">
      <dgm:prSet/>
      <dgm:spPr/>
      <dgm:t>
        <a:bodyPr/>
        <a:lstStyle/>
        <a:p>
          <a:endParaRPr lang="es-ES" sz="1600"/>
        </a:p>
      </dgm:t>
    </dgm:pt>
    <dgm:pt modelId="{4FB5C049-913F-4A0A-B170-EB883B0A8BDC}" type="sibTrans" cxnId="{128F34BF-9901-4A5F-B715-20214463D153}">
      <dgm:prSet/>
      <dgm:spPr/>
      <dgm:t>
        <a:bodyPr/>
        <a:lstStyle/>
        <a:p>
          <a:endParaRPr lang="es-ES" sz="1600"/>
        </a:p>
      </dgm:t>
    </dgm:pt>
    <dgm:pt modelId="{7704C98A-5933-4EB1-B84F-22AD480433A7}">
      <dgm:prSet phldrT="[Texto]" custT="1"/>
      <dgm:spPr/>
      <dgm:t>
        <a:bodyPr/>
        <a:lstStyle/>
        <a:p>
          <a:endParaRPr lang="es-CO"/>
        </a:p>
      </dgm:t>
    </dgm:pt>
    <dgm:pt modelId="{0C950A69-FD5F-4047-B7B6-0C7D6CD740FE}" type="parTrans" cxnId="{B49EB70F-A52A-44F7-AE76-4E4D85F4531B}">
      <dgm:prSet/>
      <dgm:spPr/>
      <dgm:t>
        <a:bodyPr/>
        <a:lstStyle/>
        <a:p>
          <a:endParaRPr lang="es-ES" sz="1600"/>
        </a:p>
      </dgm:t>
    </dgm:pt>
    <dgm:pt modelId="{540B273B-8F18-4727-B653-FE39CC5F6D65}" type="sibTrans" cxnId="{B49EB70F-A52A-44F7-AE76-4E4D85F4531B}">
      <dgm:prSet/>
      <dgm:spPr/>
      <dgm:t>
        <a:bodyPr/>
        <a:lstStyle/>
        <a:p>
          <a:endParaRPr lang="es-ES" sz="1600"/>
        </a:p>
      </dgm:t>
    </dgm:pt>
    <dgm:pt modelId="{2F80107C-3C7B-46B0-B16D-5A5DAF55ED71}">
      <dgm:prSet phldrT="[Texto]" custT="1"/>
      <dgm:spPr/>
      <dgm:t>
        <a:bodyPr/>
        <a:lstStyle/>
        <a:p>
          <a:endParaRPr lang="es-CO"/>
        </a:p>
      </dgm:t>
    </dgm:pt>
    <dgm:pt modelId="{75BD61B9-BCB3-49FA-8F35-8BB98BDDDE9B}" type="parTrans" cxnId="{7A314568-2459-4580-8DF8-B1C0751D416B}">
      <dgm:prSet/>
      <dgm:spPr/>
      <dgm:t>
        <a:bodyPr/>
        <a:lstStyle/>
        <a:p>
          <a:endParaRPr lang="es-ES" sz="1600"/>
        </a:p>
      </dgm:t>
    </dgm:pt>
    <dgm:pt modelId="{60296507-DB57-4662-9E5D-8878DBC66904}" type="sibTrans" cxnId="{7A314568-2459-4580-8DF8-B1C0751D416B}">
      <dgm:prSet/>
      <dgm:spPr/>
      <dgm:t>
        <a:bodyPr/>
        <a:lstStyle/>
        <a:p>
          <a:endParaRPr lang="es-ES" sz="1600"/>
        </a:p>
      </dgm:t>
    </dgm:pt>
    <dgm:pt modelId="{39C4F99E-F2D2-467F-B710-489DFB89FE68}">
      <dgm:prSet phldrT="[Texto]" custT="1"/>
      <dgm:spPr/>
      <dgm:t>
        <a:bodyPr/>
        <a:lstStyle/>
        <a:p>
          <a:endParaRPr lang="es-CO"/>
        </a:p>
      </dgm:t>
    </dgm:pt>
    <dgm:pt modelId="{DB30FE9D-822E-4C29-886D-6B8251A60FBD}" type="parTrans" cxnId="{8FDB0438-5CAC-42BF-BDAF-163DABAF048F}">
      <dgm:prSet/>
      <dgm:spPr/>
      <dgm:t>
        <a:bodyPr/>
        <a:lstStyle/>
        <a:p>
          <a:endParaRPr lang="es-ES" sz="1600"/>
        </a:p>
      </dgm:t>
    </dgm:pt>
    <dgm:pt modelId="{4A65538A-1A38-4794-855B-F84D240EFDAC}" type="sibTrans" cxnId="{8FDB0438-5CAC-42BF-BDAF-163DABAF048F}">
      <dgm:prSet/>
      <dgm:spPr/>
      <dgm:t>
        <a:bodyPr/>
        <a:lstStyle/>
        <a:p>
          <a:endParaRPr lang="es-ES" sz="1600"/>
        </a:p>
      </dgm:t>
    </dgm:pt>
    <dgm:pt modelId="{1EDD6C25-9D23-4C54-9580-6E66464C6E86}">
      <dgm:prSet phldrT="[Texto]" custT="1"/>
      <dgm:spPr/>
      <dgm:t>
        <a:bodyPr/>
        <a:lstStyle/>
        <a:p>
          <a:endParaRPr lang="es-CO"/>
        </a:p>
      </dgm:t>
    </dgm:pt>
    <dgm:pt modelId="{CE52206D-DBD9-4E24-8A31-139F33C56D13}" type="parTrans" cxnId="{259C6CC1-3A8B-47AD-9E2A-454C4AC950F7}">
      <dgm:prSet/>
      <dgm:spPr/>
      <dgm:t>
        <a:bodyPr/>
        <a:lstStyle/>
        <a:p>
          <a:endParaRPr lang="es-ES" sz="1600"/>
        </a:p>
      </dgm:t>
    </dgm:pt>
    <dgm:pt modelId="{2B0EC44E-4235-419C-AA35-41450489F6F6}" type="sibTrans" cxnId="{259C6CC1-3A8B-47AD-9E2A-454C4AC950F7}">
      <dgm:prSet/>
      <dgm:spPr/>
      <dgm:t>
        <a:bodyPr/>
        <a:lstStyle/>
        <a:p>
          <a:endParaRPr lang="es-ES" sz="1600"/>
        </a:p>
      </dgm:t>
    </dgm:pt>
    <dgm:pt modelId="{3A6232B5-E3C6-4227-BDAB-9A6B6624E3F3}">
      <dgm:prSet phldrT="[Texto]" custT="1"/>
      <dgm:spPr/>
      <dgm:t>
        <a:bodyPr/>
        <a:lstStyle/>
        <a:p>
          <a:endParaRPr lang="es-CO"/>
        </a:p>
      </dgm:t>
    </dgm:pt>
    <dgm:pt modelId="{F4D80A1B-B543-4617-881A-A2377A681658}" type="parTrans" cxnId="{DA36807F-2E63-443A-A260-BFACEAAB88D4}">
      <dgm:prSet/>
      <dgm:spPr/>
      <dgm:t>
        <a:bodyPr/>
        <a:lstStyle/>
        <a:p>
          <a:endParaRPr lang="es-ES" sz="1600"/>
        </a:p>
      </dgm:t>
    </dgm:pt>
    <dgm:pt modelId="{500C52F3-1900-472E-B224-F77E94BB3C3F}" type="sibTrans" cxnId="{DA36807F-2E63-443A-A260-BFACEAAB88D4}">
      <dgm:prSet/>
      <dgm:spPr/>
      <dgm:t>
        <a:bodyPr/>
        <a:lstStyle/>
        <a:p>
          <a:endParaRPr lang="es-ES" sz="1600"/>
        </a:p>
      </dgm:t>
    </dgm:pt>
    <dgm:pt modelId="{B80D85C7-C11D-4660-A047-6A811ADC7529}" type="pres">
      <dgm:prSet presAssocID="{F968AA59-3090-4A34-9A5A-CF81C6B0A17C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83AE7362-DFDF-403D-8F7C-6EFA7A62E26F}" type="pres">
      <dgm:prSet presAssocID="{F968AA59-3090-4A34-9A5A-CF81C6B0A17C}" presName="outerBox" presStyleCnt="0"/>
      <dgm:spPr/>
    </dgm:pt>
    <dgm:pt modelId="{FE983548-3494-4A90-916B-FF48A6902953}" type="pres">
      <dgm:prSet presAssocID="{F968AA59-3090-4A34-9A5A-CF81C6B0A17C}" presName="outerBoxParent" presStyleLbl="node1" presStyleIdx="0" presStyleCnt="3" custLinFactNeighborX="-2052"/>
      <dgm:spPr/>
    </dgm:pt>
    <dgm:pt modelId="{5440506B-3F2C-4E0B-A6DB-7C0FC233F55D}" type="pres">
      <dgm:prSet presAssocID="{F968AA59-3090-4A34-9A5A-CF81C6B0A17C}" presName="outerBoxChildren" presStyleCnt="0"/>
      <dgm:spPr/>
    </dgm:pt>
    <dgm:pt modelId="{0A378F96-C8F0-46AC-B710-21B606576A26}" type="pres">
      <dgm:prSet presAssocID="{951AD2F9-E9C1-4FA8-AD5E-B995A1C0E18F}" presName="oChild" presStyleLbl="fgAcc1" presStyleIdx="0" presStyleCnt="7">
        <dgm:presLayoutVars>
          <dgm:bulletEnabled val="1"/>
        </dgm:presLayoutVars>
      </dgm:prSet>
      <dgm:spPr/>
    </dgm:pt>
    <dgm:pt modelId="{C391CAD0-B6B1-41AC-81D8-F6755C20E726}" type="pres">
      <dgm:prSet presAssocID="{9CEAF097-B93E-4E28-8D34-FCE0B753950D}" presName="outerSibTrans" presStyleCnt="0"/>
      <dgm:spPr/>
    </dgm:pt>
    <dgm:pt modelId="{E86F6ADC-264A-449A-B893-FCE4FE23F117}" type="pres">
      <dgm:prSet presAssocID="{984E5437-039B-468A-B0FC-50418126547E}" presName="oChild" presStyleLbl="fgAcc1" presStyleIdx="1" presStyleCnt="7">
        <dgm:presLayoutVars>
          <dgm:bulletEnabled val="1"/>
        </dgm:presLayoutVars>
      </dgm:prSet>
      <dgm:spPr/>
    </dgm:pt>
    <dgm:pt modelId="{8928255F-9AB5-4D6D-A600-2B2C8E0DF678}" type="pres">
      <dgm:prSet presAssocID="{F03A377B-4F96-4126-9721-BD772920C020}" presName="outerSibTrans" presStyleCnt="0"/>
      <dgm:spPr/>
    </dgm:pt>
    <dgm:pt modelId="{BEA93223-CC41-4909-9E63-3DF3F96D146F}" type="pres">
      <dgm:prSet presAssocID="{018FBE6B-EDFD-498A-87D1-82D85717961F}" presName="oChild" presStyleLbl="fgAcc1" presStyleIdx="2" presStyleCnt="7" custLinFactNeighborY="72540">
        <dgm:presLayoutVars>
          <dgm:bulletEnabled val="1"/>
        </dgm:presLayoutVars>
      </dgm:prSet>
      <dgm:spPr/>
    </dgm:pt>
    <dgm:pt modelId="{AAAFCDC9-0AF2-4323-8F3F-B8610D74942C}" type="pres">
      <dgm:prSet presAssocID="{F968AA59-3090-4A34-9A5A-CF81C6B0A17C}" presName="middleBox" presStyleCnt="0"/>
      <dgm:spPr/>
    </dgm:pt>
    <dgm:pt modelId="{100FF12B-F4C1-4137-9CAD-4A78F8EE726F}" type="pres">
      <dgm:prSet presAssocID="{F968AA59-3090-4A34-9A5A-CF81C6B0A17C}" presName="middleBoxParent" presStyleLbl="node1" presStyleIdx="1" presStyleCnt="3"/>
      <dgm:spPr/>
    </dgm:pt>
    <dgm:pt modelId="{A83F691B-E808-424A-AC59-03A7E1206331}" type="pres">
      <dgm:prSet presAssocID="{F968AA59-3090-4A34-9A5A-CF81C6B0A17C}" presName="middleBoxChildren" presStyleCnt="0"/>
      <dgm:spPr/>
    </dgm:pt>
    <dgm:pt modelId="{87C9445E-9101-45B4-80FB-F65B3DFD619E}" type="pres">
      <dgm:prSet presAssocID="{E36DE94F-3A4B-418A-80C2-898868EEDF59}" presName="mChild" presStyleLbl="fgAcc1" presStyleIdx="3" presStyleCnt="7">
        <dgm:presLayoutVars>
          <dgm:bulletEnabled val="1"/>
        </dgm:presLayoutVars>
      </dgm:prSet>
      <dgm:spPr/>
    </dgm:pt>
    <dgm:pt modelId="{CCFD3C6B-2299-475F-A618-62250AABA65B}" type="pres">
      <dgm:prSet presAssocID="{EC815B5B-8AA7-436C-8B18-72AE686D298B}" presName="middleSibTrans" presStyleCnt="0"/>
      <dgm:spPr/>
    </dgm:pt>
    <dgm:pt modelId="{9DBAB316-4065-4D67-B19C-B8BC788E7A08}" type="pres">
      <dgm:prSet presAssocID="{4115CE21-4056-4D3A-B618-1FF7D80121A0}" presName="mChild" presStyleLbl="fgAcc1" presStyleIdx="4" presStyleCnt="7">
        <dgm:presLayoutVars>
          <dgm:bulletEnabled val="1"/>
        </dgm:presLayoutVars>
      </dgm:prSet>
      <dgm:spPr/>
    </dgm:pt>
    <dgm:pt modelId="{69EE1B11-3B87-40B5-B537-9AC94B19D135}" type="pres">
      <dgm:prSet presAssocID="{F968AA59-3090-4A34-9A5A-CF81C6B0A17C}" presName="centerBox" presStyleCnt="0"/>
      <dgm:spPr/>
    </dgm:pt>
    <dgm:pt modelId="{2E9BA6D9-560B-49CD-90A1-CC528C1DBD98}" type="pres">
      <dgm:prSet presAssocID="{F968AA59-3090-4A34-9A5A-CF81C6B0A17C}" presName="centerBoxParent" presStyleLbl="node1" presStyleIdx="2" presStyleCnt="3"/>
      <dgm:spPr/>
    </dgm:pt>
    <dgm:pt modelId="{4272FCC9-CA44-453F-951B-D945E2B4425C}" type="pres">
      <dgm:prSet presAssocID="{F968AA59-3090-4A34-9A5A-CF81C6B0A17C}" presName="centerBoxChildren" presStyleCnt="0"/>
      <dgm:spPr/>
    </dgm:pt>
    <dgm:pt modelId="{8DC0617C-DEA6-4AC6-A07B-5588F7CA1793}" type="pres">
      <dgm:prSet presAssocID="{7053F9AE-F942-4762-8EE1-6070A4B58CF6}" presName="cChild" presStyleLbl="fgAcc1" presStyleIdx="5" presStyleCnt="7">
        <dgm:presLayoutVars>
          <dgm:bulletEnabled val="1"/>
        </dgm:presLayoutVars>
      </dgm:prSet>
      <dgm:spPr/>
    </dgm:pt>
    <dgm:pt modelId="{28D44235-515F-49FA-885F-20DB8B202C40}" type="pres">
      <dgm:prSet presAssocID="{4BF55C6C-CAD7-46DD-9FB7-0666F1CF65FB}" presName="centerSibTrans" presStyleCnt="0"/>
      <dgm:spPr/>
    </dgm:pt>
    <dgm:pt modelId="{18F4826D-F56C-4329-9185-3239EA3EB3F2}" type="pres">
      <dgm:prSet presAssocID="{3686EBB4-0077-4970-88CD-B38A66A0034B}" presName="cChild" presStyleLbl="fgAcc1" presStyleIdx="6" presStyleCnt="7">
        <dgm:presLayoutVars>
          <dgm:bulletEnabled val="1"/>
        </dgm:presLayoutVars>
      </dgm:prSet>
      <dgm:spPr/>
    </dgm:pt>
  </dgm:ptLst>
  <dgm:cxnLst>
    <dgm:cxn modelId="{B49EB70F-A52A-44F7-AE76-4E4D85F4531B}" srcId="{673D5093-40C0-416D-B805-0AB87AAD51B4}" destId="{7704C98A-5933-4EB1-B84F-22AD480433A7}" srcOrd="0" destOrd="0" parTransId="{0C950A69-FD5F-4047-B7B6-0C7D6CD740FE}" sibTransId="{540B273B-8F18-4727-B653-FE39CC5F6D65}"/>
    <dgm:cxn modelId="{3DC7BF28-6840-43A4-A106-5DEEEADCFB90}" type="presOf" srcId="{4115CE21-4056-4D3A-B618-1FF7D80121A0}" destId="{9DBAB316-4065-4D67-B19C-B8BC788E7A08}" srcOrd="0" destOrd="0" presId="urn:microsoft.com/office/officeart/2005/8/layout/target2"/>
    <dgm:cxn modelId="{AB3F202E-01E7-4DED-98E7-83231947F24F}" type="presOf" srcId="{F968AA59-3090-4A34-9A5A-CF81C6B0A17C}" destId="{B80D85C7-C11D-4660-A047-6A811ADC7529}" srcOrd="0" destOrd="0" presId="urn:microsoft.com/office/officeart/2005/8/layout/target2"/>
    <dgm:cxn modelId="{8FDB0438-5CAC-42BF-BDAF-163DABAF048F}" srcId="{673D5093-40C0-416D-B805-0AB87AAD51B4}" destId="{39C4F99E-F2D2-467F-B710-489DFB89FE68}" srcOrd="2" destOrd="0" parTransId="{DB30FE9D-822E-4C29-886D-6B8251A60FBD}" sibTransId="{4A65538A-1A38-4794-855B-F84D240EFDAC}"/>
    <dgm:cxn modelId="{A751DD40-0A78-410D-BBEF-99D1C739779E}" srcId="{1E91FF85-C618-404C-8CF8-9AE17ADFCCA9}" destId="{E36DE94F-3A4B-418A-80C2-898868EEDF59}" srcOrd="0" destOrd="0" parTransId="{621675B2-141D-4FCE-86DF-70BC8DBB4653}" sibTransId="{EC815B5B-8AA7-436C-8B18-72AE686D298B}"/>
    <dgm:cxn modelId="{7A314568-2459-4580-8DF8-B1C0751D416B}" srcId="{673D5093-40C0-416D-B805-0AB87AAD51B4}" destId="{2F80107C-3C7B-46B0-B16D-5A5DAF55ED71}" srcOrd="1" destOrd="0" parTransId="{75BD61B9-BCB3-49FA-8F35-8BB98BDDDE9B}" sibTransId="{60296507-DB57-4662-9E5D-8878DBC66904}"/>
    <dgm:cxn modelId="{7A66D750-A8EA-437E-9AF3-5A8FEBA7C025}" type="presOf" srcId="{3686EBB4-0077-4970-88CD-B38A66A0034B}" destId="{18F4826D-F56C-4329-9185-3239EA3EB3F2}" srcOrd="0" destOrd="0" presId="urn:microsoft.com/office/officeart/2005/8/layout/target2"/>
    <dgm:cxn modelId="{31D73975-F1B4-4017-B2AF-104B943CA9FD}" srcId="{F968AA59-3090-4A34-9A5A-CF81C6B0A17C}" destId="{0EF6FCDF-7607-41F4-B98A-2C7CBBA0FCB2}" srcOrd="2" destOrd="0" parTransId="{35EFE74E-3F67-4E32-8339-DA02DD8A83BF}" sibTransId="{408AEE49-22F4-48CC-BB1B-A4A4E693546C}"/>
    <dgm:cxn modelId="{47039978-C567-4398-885C-319B89943132}" srcId="{47A260A6-EB89-4E3F-9B64-4DE4FE12086C}" destId="{984E5437-039B-468A-B0FC-50418126547E}" srcOrd="1" destOrd="0" parTransId="{A2AC4BBB-4A5F-4F2A-8FA2-EDFDA725C506}" sibTransId="{F03A377B-4F96-4126-9721-BD772920C020}"/>
    <dgm:cxn modelId="{D037FA78-FE61-420B-97C1-57E8C18CD912}" srcId="{1E91FF85-C618-404C-8CF8-9AE17ADFCCA9}" destId="{4115CE21-4056-4D3A-B618-1FF7D80121A0}" srcOrd="1" destOrd="0" parTransId="{08CE67E3-1284-493F-9373-172D72A24F18}" sibTransId="{7DDAD28D-3371-4BD1-B7AB-3B787D1DB380}"/>
    <dgm:cxn modelId="{DA36807F-2E63-443A-A260-BFACEAAB88D4}" srcId="{1F37B563-BC0F-4FF1-BF4D-D891E24BA501}" destId="{3A6232B5-E3C6-4227-BDAB-9A6B6624E3F3}" srcOrd="1" destOrd="0" parTransId="{F4D80A1B-B543-4617-881A-A2377A681658}" sibTransId="{500C52F3-1900-472E-B224-F77E94BB3C3F}"/>
    <dgm:cxn modelId="{C60F9E84-B11C-4C4D-B0D1-6AC4E11BAD5B}" type="presOf" srcId="{018FBE6B-EDFD-498A-87D1-82D85717961F}" destId="{BEA93223-CC41-4909-9E63-3DF3F96D146F}" srcOrd="0" destOrd="0" presId="urn:microsoft.com/office/officeart/2005/8/layout/target2"/>
    <dgm:cxn modelId="{4C28BE84-452D-498B-BB7B-127DAE27B564}" srcId="{F968AA59-3090-4A34-9A5A-CF81C6B0A17C}" destId="{47A260A6-EB89-4E3F-9B64-4DE4FE12086C}" srcOrd="0" destOrd="0" parTransId="{2B908EC1-8C41-4820-97D9-EEEFD244AF5D}" sibTransId="{4D2BF426-35BE-4376-82D7-5B23FE9A4ABA}"/>
    <dgm:cxn modelId="{6FB77290-94C5-410E-85D5-E50B61F2240C}" type="presOf" srcId="{984E5437-039B-468A-B0FC-50418126547E}" destId="{E86F6ADC-264A-449A-B893-FCE4FE23F117}" srcOrd="0" destOrd="0" presId="urn:microsoft.com/office/officeart/2005/8/layout/target2"/>
    <dgm:cxn modelId="{82C03792-094B-4573-BB87-7C259AFFCD89}" srcId="{F968AA59-3090-4A34-9A5A-CF81C6B0A17C}" destId="{1E91FF85-C618-404C-8CF8-9AE17ADFCCA9}" srcOrd="1" destOrd="0" parTransId="{D2474AA3-5FA6-4ABF-A18E-C072C12CF600}" sibTransId="{1A2A4153-7052-494F-A4D3-E6C6D98805D4}"/>
    <dgm:cxn modelId="{6224729B-A4D9-49F9-932B-3A4AD77507F4}" type="presOf" srcId="{0EF6FCDF-7607-41F4-B98A-2C7CBBA0FCB2}" destId="{2E9BA6D9-560B-49CD-90A1-CC528C1DBD98}" srcOrd="0" destOrd="0" presId="urn:microsoft.com/office/officeart/2005/8/layout/target2"/>
    <dgm:cxn modelId="{FC7DA99E-6B61-468F-A764-419C6B434160}" srcId="{0EF6FCDF-7607-41F4-B98A-2C7CBBA0FCB2}" destId="{7053F9AE-F942-4762-8EE1-6070A4B58CF6}" srcOrd="0" destOrd="0" parTransId="{D22F82CC-A3B8-4C91-8A00-67C634F20B55}" sibTransId="{4BF55C6C-CAD7-46DD-9FB7-0666F1CF65FB}"/>
    <dgm:cxn modelId="{7C2C7BA2-FA60-4B06-B15C-3908720358E4}" srcId="{47A260A6-EB89-4E3F-9B64-4DE4FE12086C}" destId="{951AD2F9-E9C1-4FA8-AD5E-B995A1C0E18F}" srcOrd="0" destOrd="0" parTransId="{AA6A70AD-4BA8-4127-BEBE-09114EB81724}" sibTransId="{9CEAF097-B93E-4E28-8D34-FCE0B753950D}"/>
    <dgm:cxn modelId="{36E609A4-A6FD-4673-8FC2-FDD2DCEBC94F}" type="presOf" srcId="{1E91FF85-C618-404C-8CF8-9AE17ADFCCA9}" destId="{100FF12B-F4C1-4137-9CAD-4A78F8EE726F}" srcOrd="0" destOrd="0" presId="urn:microsoft.com/office/officeart/2005/8/layout/target2"/>
    <dgm:cxn modelId="{EE77BFA6-5792-4D9A-8881-F47EF506AD75}" type="presOf" srcId="{951AD2F9-E9C1-4FA8-AD5E-B995A1C0E18F}" destId="{0A378F96-C8F0-46AC-B710-21B606576A26}" srcOrd="0" destOrd="0" presId="urn:microsoft.com/office/officeart/2005/8/layout/target2"/>
    <dgm:cxn modelId="{0DFA2CAA-101A-44CD-BC85-9F0ACC917B11}" srcId="{F968AA59-3090-4A34-9A5A-CF81C6B0A17C}" destId="{673D5093-40C0-416D-B805-0AB87AAD51B4}" srcOrd="3" destOrd="0" parTransId="{95DD4C0D-68AB-4274-989E-11C22625F0CD}" sibTransId="{46B0D274-0D32-4A3C-9FCC-72C867851B96}"/>
    <dgm:cxn modelId="{128F34BF-9901-4A5F-B715-20214463D153}" srcId="{0EF6FCDF-7607-41F4-B98A-2C7CBBA0FCB2}" destId="{3686EBB4-0077-4970-88CD-B38A66A0034B}" srcOrd="1" destOrd="0" parTransId="{90E1D499-5EAE-40A9-A449-F7285A84C87E}" sibTransId="{4FB5C049-913F-4A0A-B170-EB883B0A8BDC}"/>
    <dgm:cxn modelId="{44AAC3C0-FC8E-4F24-AAE6-41EB27F8E4B2}" srcId="{47A260A6-EB89-4E3F-9B64-4DE4FE12086C}" destId="{018FBE6B-EDFD-498A-87D1-82D85717961F}" srcOrd="2" destOrd="0" parTransId="{D7BF3A1D-572F-49A7-BE11-2FE4686A20F3}" sibTransId="{BABDD75A-C999-4127-A40D-8441D5CA6D2B}"/>
    <dgm:cxn modelId="{259C6CC1-3A8B-47AD-9E2A-454C4AC950F7}" srcId="{1F37B563-BC0F-4FF1-BF4D-D891E24BA501}" destId="{1EDD6C25-9D23-4C54-9580-6E66464C6E86}" srcOrd="0" destOrd="0" parTransId="{CE52206D-DBD9-4E24-8A31-139F33C56D13}" sibTransId="{2B0EC44E-4235-419C-AA35-41450489F6F6}"/>
    <dgm:cxn modelId="{88863BCF-05F5-43C7-9D4E-54DCA442C33C}" type="presOf" srcId="{E36DE94F-3A4B-418A-80C2-898868EEDF59}" destId="{87C9445E-9101-45B4-80FB-F65B3DFD619E}" srcOrd="0" destOrd="0" presId="urn:microsoft.com/office/officeart/2005/8/layout/target2"/>
    <dgm:cxn modelId="{8979D6E2-F168-4EBC-9BC1-832ED54EF4E4}" type="presOf" srcId="{47A260A6-EB89-4E3F-9B64-4DE4FE12086C}" destId="{FE983548-3494-4A90-916B-FF48A6902953}" srcOrd="0" destOrd="0" presId="urn:microsoft.com/office/officeart/2005/8/layout/target2"/>
    <dgm:cxn modelId="{020455EA-1501-498A-9679-6CCA83893857}" type="presOf" srcId="{7053F9AE-F942-4762-8EE1-6070A4B58CF6}" destId="{8DC0617C-DEA6-4AC6-A07B-5588F7CA1793}" srcOrd="0" destOrd="0" presId="urn:microsoft.com/office/officeart/2005/8/layout/target2"/>
    <dgm:cxn modelId="{C58E0BF7-2263-4005-B67B-318F830DCB98}" srcId="{F968AA59-3090-4A34-9A5A-CF81C6B0A17C}" destId="{1F37B563-BC0F-4FF1-BF4D-D891E24BA501}" srcOrd="4" destOrd="0" parTransId="{72CF29E9-D0A5-4195-B230-F51422185A4D}" sibTransId="{14DC90B5-2D99-4536-A108-CB11B43B7F93}"/>
    <dgm:cxn modelId="{981E1562-BF8A-4302-972E-DC7A2E882DFA}" type="presParOf" srcId="{B80D85C7-C11D-4660-A047-6A811ADC7529}" destId="{83AE7362-DFDF-403D-8F7C-6EFA7A62E26F}" srcOrd="0" destOrd="0" presId="urn:microsoft.com/office/officeart/2005/8/layout/target2"/>
    <dgm:cxn modelId="{5FFD4C33-045C-4442-8E93-0BA87F4CDC20}" type="presParOf" srcId="{83AE7362-DFDF-403D-8F7C-6EFA7A62E26F}" destId="{FE983548-3494-4A90-916B-FF48A6902953}" srcOrd="0" destOrd="0" presId="urn:microsoft.com/office/officeart/2005/8/layout/target2"/>
    <dgm:cxn modelId="{33FED103-7E10-4241-B846-5343E059295C}" type="presParOf" srcId="{83AE7362-DFDF-403D-8F7C-6EFA7A62E26F}" destId="{5440506B-3F2C-4E0B-A6DB-7C0FC233F55D}" srcOrd="1" destOrd="0" presId="urn:microsoft.com/office/officeart/2005/8/layout/target2"/>
    <dgm:cxn modelId="{86204894-93CC-44F2-B0DA-D88602BA9531}" type="presParOf" srcId="{5440506B-3F2C-4E0B-A6DB-7C0FC233F55D}" destId="{0A378F96-C8F0-46AC-B710-21B606576A26}" srcOrd="0" destOrd="0" presId="urn:microsoft.com/office/officeart/2005/8/layout/target2"/>
    <dgm:cxn modelId="{751ED076-2F71-40D2-9A66-5F7FAE2CD468}" type="presParOf" srcId="{5440506B-3F2C-4E0B-A6DB-7C0FC233F55D}" destId="{C391CAD0-B6B1-41AC-81D8-F6755C20E726}" srcOrd="1" destOrd="0" presId="urn:microsoft.com/office/officeart/2005/8/layout/target2"/>
    <dgm:cxn modelId="{8517813A-D3B8-4188-8AD9-C6FA4A337468}" type="presParOf" srcId="{5440506B-3F2C-4E0B-A6DB-7C0FC233F55D}" destId="{E86F6ADC-264A-449A-B893-FCE4FE23F117}" srcOrd="2" destOrd="0" presId="urn:microsoft.com/office/officeart/2005/8/layout/target2"/>
    <dgm:cxn modelId="{987D7A48-9829-419B-ACC9-7570CE9236D3}" type="presParOf" srcId="{5440506B-3F2C-4E0B-A6DB-7C0FC233F55D}" destId="{8928255F-9AB5-4D6D-A600-2B2C8E0DF678}" srcOrd="3" destOrd="0" presId="urn:microsoft.com/office/officeart/2005/8/layout/target2"/>
    <dgm:cxn modelId="{FFCC0B70-6DDC-47F6-AD44-73BFD25167DC}" type="presParOf" srcId="{5440506B-3F2C-4E0B-A6DB-7C0FC233F55D}" destId="{BEA93223-CC41-4909-9E63-3DF3F96D146F}" srcOrd="4" destOrd="0" presId="urn:microsoft.com/office/officeart/2005/8/layout/target2"/>
    <dgm:cxn modelId="{77F4940E-7F05-42C1-9992-3035F946C8BA}" type="presParOf" srcId="{B80D85C7-C11D-4660-A047-6A811ADC7529}" destId="{AAAFCDC9-0AF2-4323-8F3F-B8610D74942C}" srcOrd="1" destOrd="0" presId="urn:microsoft.com/office/officeart/2005/8/layout/target2"/>
    <dgm:cxn modelId="{82ADE0B1-7A81-43F3-8DA8-275B6EBAE77D}" type="presParOf" srcId="{AAAFCDC9-0AF2-4323-8F3F-B8610D74942C}" destId="{100FF12B-F4C1-4137-9CAD-4A78F8EE726F}" srcOrd="0" destOrd="0" presId="urn:microsoft.com/office/officeart/2005/8/layout/target2"/>
    <dgm:cxn modelId="{5A7A6307-F0F3-4B7B-94EE-89A1AF2DDC9E}" type="presParOf" srcId="{AAAFCDC9-0AF2-4323-8F3F-B8610D74942C}" destId="{A83F691B-E808-424A-AC59-03A7E1206331}" srcOrd="1" destOrd="0" presId="urn:microsoft.com/office/officeart/2005/8/layout/target2"/>
    <dgm:cxn modelId="{09E403AF-34EB-4DCE-A35A-D0B70D34E09F}" type="presParOf" srcId="{A83F691B-E808-424A-AC59-03A7E1206331}" destId="{87C9445E-9101-45B4-80FB-F65B3DFD619E}" srcOrd="0" destOrd="0" presId="urn:microsoft.com/office/officeart/2005/8/layout/target2"/>
    <dgm:cxn modelId="{A78B6C06-ECF1-4BB2-A232-A74EB90001C6}" type="presParOf" srcId="{A83F691B-E808-424A-AC59-03A7E1206331}" destId="{CCFD3C6B-2299-475F-A618-62250AABA65B}" srcOrd="1" destOrd="0" presId="urn:microsoft.com/office/officeart/2005/8/layout/target2"/>
    <dgm:cxn modelId="{E54E366E-BD3A-46A3-A2F0-07C283DAB852}" type="presParOf" srcId="{A83F691B-E808-424A-AC59-03A7E1206331}" destId="{9DBAB316-4065-4D67-B19C-B8BC788E7A08}" srcOrd="2" destOrd="0" presId="urn:microsoft.com/office/officeart/2005/8/layout/target2"/>
    <dgm:cxn modelId="{D27B6903-8DD1-4407-BFD1-1AEAD366394E}" type="presParOf" srcId="{B80D85C7-C11D-4660-A047-6A811ADC7529}" destId="{69EE1B11-3B87-40B5-B537-9AC94B19D135}" srcOrd="2" destOrd="0" presId="urn:microsoft.com/office/officeart/2005/8/layout/target2"/>
    <dgm:cxn modelId="{FABF65B3-4B2A-4630-BCF8-E39A9BF3391B}" type="presParOf" srcId="{69EE1B11-3B87-40B5-B537-9AC94B19D135}" destId="{2E9BA6D9-560B-49CD-90A1-CC528C1DBD98}" srcOrd="0" destOrd="0" presId="urn:microsoft.com/office/officeart/2005/8/layout/target2"/>
    <dgm:cxn modelId="{07951851-FEB8-43E1-8267-E71A377430EE}" type="presParOf" srcId="{69EE1B11-3B87-40B5-B537-9AC94B19D135}" destId="{4272FCC9-CA44-453F-951B-D945E2B4425C}" srcOrd="1" destOrd="0" presId="urn:microsoft.com/office/officeart/2005/8/layout/target2"/>
    <dgm:cxn modelId="{51B6A1BA-494D-4205-856E-C3C196CCB5A5}" type="presParOf" srcId="{4272FCC9-CA44-453F-951B-D945E2B4425C}" destId="{8DC0617C-DEA6-4AC6-A07B-5588F7CA1793}" srcOrd="0" destOrd="0" presId="urn:microsoft.com/office/officeart/2005/8/layout/target2"/>
    <dgm:cxn modelId="{A59556A0-6DF5-49BD-A123-75B4609CD7CA}" type="presParOf" srcId="{4272FCC9-CA44-453F-951B-D945E2B4425C}" destId="{28D44235-515F-49FA-885F-20DB8B202C40}" srcOrd="1" destOrd="0" presId="urn:microsoft.com/office/officeart/2005/8/layout/target2"/>
    <dgm:cxn modelId="{1F206559-6515-48E2-8762-9DCF1C7058F3}" type="presParOf" srcId="{4272FCC9-CA44-453F-951B-D945E2B4425C}" destId="{18F4826D-F56C-4329-9185-3239EA3EB3F2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40EB27D-3B4C-4B4D-8FA0-6102514EDF2C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F0A29BE5-8A2F-47B5-B2DD-403D3E5F0B64}">
      <dgm:prSet phldrT="[Texto]" custT="1"/>
      <dgm:spPr/>
      <dgm:t>
        <a:bodyPr/>
        <a:lstStyle/>
        <a:p>
          <a:r>
            <a:rPr lang="es-ES" sz="1400" b="0" i="0" dirty="0"/>
            <a:t>La gestión del conocimiento es una práctica que le permite a la organización explotar el capital intelectual.</a:t>
          </a:r>
          <a:endParaRPr lang="es-CO" sz="1400" dirty="0"/>
        </a:p>
      </dgm:t>
    </dgm:pt>
    <dgm:pt modelId="{5BA606E9-78E6-4859-9575-F8BDC73EC644}" type="parTrans" cxnId="{B5587BC7-0739-42A6-97F1-E83CB308A02D}">
      <dgm:prSet/>
      <dgm:spPr/>
      <dgm:t>
        <a:bodyPr/>
        <a:lstStyle/>
        <a:p>
          <a:endParaRPr lang="es-CO" sz="1400"/>
        </a:p>
      </dgm:t>
    </dgm:pt>
    <dgm:pt modelId="{94F857CE-B258-4DBE-8278-5A130C4166FA}" type="sibTrans" cxnId="{B5587BC7-0739-42A6-97F1-E83CB308A02D}">
      <dgm:prSet/>
      <dgm:spPr/>
      <dgm:t>
        <a:bodyPr/>
        <a:lstStyle/>
        <a:p>
          <a:endParaRPr lang="es-CO" sz="1400"/>
        </a:p>
      </dgm:t>
    </dgm:pt>
    <dgm:pt modelId="{5C6CF029-3C77-40CC-BF21-F24A8FE63287}">
      <dgm:prSet custT="1"/>
      <dgm:spPr/>
      <dgm:t>
        <a:bodyPr/>
        <a:lstStyle/>
        <a:p>
          <a:r>
            <a:rPr lang="es-ES" sz="1400" b="0" i="0" dirty="0"/>
            <a:t>El modelo de gestión del conocimiento propuesto ayuda a crear mecanismos que gestione la información, permitiendo innovar en los procesos de la Entidad.</a:t>
          </a:r>
          <a:endParaRPr lang="es-ES" sz="1400" dirty="0"/>
        </a:p>
      </dgm:t>
    </dgm:pt>
    <dgm:pt modelId="{00CFDACA-9A0C-4A26-9F10-051E8029E03F}" type="parTrans" cxnId="{074A2FAD-C44A-4F12-B06B-77077F200D57}">
      <dgm:prSet/>
      <dgm:spPr/>
      <dgm:t>
        <a:bodyPr/>
        <a:lstStyle/>
        <a:p>
          <a:endParaRPr lang="es-CO" sz="1400"/>
        </a:p>
      </dgm:t>
    </dgm:pt>
    <dgm:pt modelId="{A11CAE5D-46CA-4908-8803-8DB404277111}" type="sibTrans" cxnId="{074A2FAD-C44A-4F12-B06B-77077F200D57}">
      <dgm:prSet/>
      <dgm:spPr/>
      <dgm:t>
        <a:bodyPr/>
        <a:lstStyle/>
        <a:p>
          <a:endParaRPr lang="es-CO" sz="1400"/>
        </a:p>
      </dgm:t>
    </dgm:pt>
    <dgm:pt modelId="{42389A72-F15A-4C95-A829-2D01063A6919}">
      <dgm:prSet custT="1"/>
      <dgm:spPr/>
      <dgm:t>
        <a:bodyPr/>
        <a:lstStyle/>
        <a:p>
          <a:r>
            <a:rPr lang="es-CO" sz="1400" dirty="0"/>
            <a:t>El capital del conocimiento se robustece a través del compromiso de todos los colaboradores que intervienen en el proceso. </a:t>
          </a:r>
          <a:endParaRPr lang="es-ES" sz="1400" dirty="0"/>
        </a:p>
      </dgm:t>
    </dgm:pt>
    <dgm:pt modelId="{D4FCBCFD-0918-4AF8-8813-56A0FFE334B6}" type="sibTrans" cxnId="{8F365003-61C0-4106-8673-4F183D6C6C72}">
      <dgm:prSet/>
      <dgm:spPr/>
      <dgm:t>
        <a:bodyPr/>
        <a:lstStyle/>
        <a:p>
          <a:endParaRPr lang="es-CO" sz="1400"/>
        </a:p>
      </dgm:t>
    </dgm:pt>
    <dgm:pt modelId="{2F5D75A5-29AF-46F7-BE8B-298ED423BD49}" type="parTrans" cxnId="{8F365003-61C0-4106-8673-4F183D6C6C72}">
      <dgm:prSet/>
      <dgm:spPr/>
      <dgm:t>
        <a:bodyPr/>
        <a:lstStyle/>
        <a:p>
          <a:endParaRPr lang="es-CO" sz="1400"/>
        </a:p>
      </dgm:t>
    </dgm:pt>
    <dgm:pt modelId="{1F8620FE-CFE2-4BB4-8D2A-D818A923F039}">
      <dgm:prSet custT="1"/>
      <dgm:spPr/>
      <dgm:t>
        <a:bodyPr/>
        <a:lstStyle/>
        <a:p>
          <a:r>
            <a:rPr lang="es-CO" sz="1400" dirty="0"/>
            <a:t>Se considera necesario diseñar herramientas que permitan capturar, sistematizar y socializar el conocimiento que se produce en la línea de desarrollo de software.</a:t>
          </a:r>
          <a:endParaRPr lang="es-ES" sz="1400" dirty="0"/>
        </a:p>
      </dgm:t>
    </dgm:pt>
    <dgm:pt modelId="{9A54DFD8-3F33-419C-9C3B-933C8881F057}" type="parTrans" cxnId="{C0D9F009-C833-486D-A271-2CB7EE5CFC83}">
      <dgm:prSet/>
      <dgm:spPr/>
      <dgm:t>
        <a:bodyPr/>
        <a:lstStyle/>
        <a:p>
          <a:endParaRPr lang="es-ES" sz="1400"/>
        </a:p>
      </dgm:t>
    </dgm:pt>
    <dgm:pt modelId="{C5AF91D3-CB58-4E3B-BA43-334A45E35B4C}" type="sibTrans" cxnId="{C0D9F009-C833-486D-A271-2CB7EE5CFC83}">
      <dgm:prSet/>
      <dgm:spPr/>
      <dgm:t>
        <a:bodyPr/>
        <a:lstStyle/>
        <a:p>
          <a:endParaRPr lang="es-ES" sz="1400"/>
        </a:p>
      </dgm:t>
    </dgm:pt>
    <dgm:pt modelId="{D4172A56-0DD1-4E54-82C2-E7A8B0382CF8}">
      <dgm:prSet custT="1"/>
      <dgm:spPr/>
      <dgm:t>
        <a:bodyPr/>
        <a:lstStyle/>
        <a:p>
          <a:r>
            <a:rPr lang="es-CO" sz="1400" dirty="0"/>
            <a:t>La línea de desarrollo de software podrá desarrollar sistemas de información y bases de datos que le permitan explotar el conocimiento que producen.</a:t>
          </a:r>
          <a:endParaRPr lang="es-ES" sz="1400" dirty="0"/>
        </a:p>
      </dgm:t>
    </dgm:pt>
    <dgm:pt modelId="{4236EC86-4827-47EC-B449-9329CAE8AFDC}" type="parTrans" cxnId="{07C6F760-B95B-4E73-9375-72E156DF3E0B}">
      <dgm:prSet/>
      <dgm:spPr/>
      <dgm:t>
        <a:bodyPr/>
        <a:lstStyle/>
        <a:p>
          <a:endParaRPr lang="es-ES" sz="1400"/>
        </a:p>
      </dgm:t>
    </dgm:pt>
    <dgm:pt modelId="{8A3954DE-E740-46FC-99C7-B32321BDAF43}" type="sibTrans" cxnId="{07C6F760-B95B-4E73-9375-72E156DF3E0B}">
      <dgm:prSet/>
      <dgm:spPr/>
      <dgm:t>
        <a:bodyPr/>
        <a:lstStyle/>
        <a:p>
          <a:endParaRPr lang="es-ES" sz="1400"/>
        </a:p>
      </dgm:t>
    </dgm:pt>
    <dgm:pt modelId="{55BC79B0-D199-44E0-A92A-BBAA7D20192A}" type="pres">
      <dgm:prSet presAssocID="{240EB27D-3B4C-4B4D-8FA0-6102514EDF2C}" presName="Name0" presStyleCnt="0">
        <dgm:presLayoutVars>
          <dgm:chMax val="7"/>
          <dgm:chPref val="7"/>
          <dgm:dir/>
        </dgm:presLayoutVars>
      </dgm:prSet>
      <dgm:spPr/>
    </dgm:pt>
    <dgm:pt modelId="{4C910396-CA58-4E6D-822E-9D6632050E49}" type="pres">
      <dgm:prSet presAssocID="{240EB27D-3B4C-4B4D-8FA0-6102514EDF2C}" presName="Name1" presStyleCnt="0"/>
      <dgm:spPr/>
    </dgm:pt>
    <dgm:pt modelId="{D97E49B8-3316-43AD-A889-1F4900E9780D}" type="pres">
      <dgm:prSet presAssocID="{240EB27D-3B4C-4B4D-8FA0-6102514EDF2C}" presName="cycle" presStyleCnt="0"/>
      <dgm:spPr/>
    </dgm:pt>
    <dgm:pt modelId="{632097CF-2D68-45D9-95E9-78839435BE22}" type="pres">
      <dgm:prSet presAssocID="{240EB27D-3B4C-4B4D-8FA0-6102514EDF2C}" presName="srcNode" presStyleLbl="node1" presStyleIdx="0" presStyleCnt="5"/>
      <dgm:spPr/>
    </dgm:pt>
    <dgm:pt modelId="{695D6CB6-99BE-4C2E-905A-5BEDF4354801}" type="pres">
      <dgm:prSet presAssocID="{240EB27D-3B4C-4B4D-8FA0-6102514EDF2C}" presName="conn" presStyleLbl="parChTrans1D2" presStyleIdx="0" presStyleCnt="1"/>
      <dgm:spPr/>
    </dgm:pt>
    <dgm:pt modelId="{08DBD425-C3EE-4457-99F3-BE8CD8F1E794}" type="pres">
      <dgm:prSet presAssocID="{240EB27D-3B4C-4B4D-8FA0-6102514EDF2C}" presName="extraNode" presStyleLbl="node1" presStyleIdx="0" presStyleCnt="5"/>
      <dgm:spPr/>
    </dgm:pt>
    <dgm:pt modelId="{B17D0716-20F8-42FF-86BC-F044CFC2959E}" type="pres">
      <dgm:prSet presAssocID="{240EB27D-3B4C-4B4D-8FA0-6102514EDF2C}" presName="dstNode" presStyleLbl="node1" presStyleIdx="0" presStyleCnt="5"/>
      <dgm:spPr/>
    </dgm:pt>
    <dgm:pt modelId="{28E7C5AC-6A45-4CA7-84F0-709F58A147BB}" type="pres">
      <dgm:prSet presAssocID="{F0A29BE5-8A2F-47B5-B2DD-403D3E5F0B64}" presName="text_1" presStyleLbl="node1" presStyleIdx="0" presStyleCnt="5">
        <dgm:presLayoutVars>
          <dgm:bulletEnabled val="1"/>
        </dgm:presLayoutVars>
      </dgm:prSet>
      <dgm:spPr/>
    </dgm:pt>
    <dgm:pt modelId="{E33E47C2-5C7A-47C8-AC50-BBB323F70B07}" type="pres">
      <dgm:prSet presAssocID="{F0A29BE5-8A2F-47B5-B2DD-403D3E5F0B64}" presName="accent_1" presStyleCnt="0"/>
      <dgm:spPr/>
    </dgm:pt>
    <dgm:pt modelId="{54A1B1E3-9C69-4D1B-BC03-1B6B5FBCA6EE}" type="pres">
      <dgm:prSet presAssocID="{F0A29BE5-8A2F-47B5-B2DD-403D3E5F0B64}" presName="accentRepeatNode" presStyleLbl="solidFgAcc1" presStyleIdx="0" presStyleCnt="5"/>
      <dgm:spPr/>
    </dgm:pt>
    <dgm:pt modelId="{45DF18AB-94E3-4313-8A70-AB25056A6E31}" type="pres">
      <dgm:prSet presAssocID="{5C6CF029-3C77-40CC-BF21-F24A8FE63287}" presName="text_2" presStyleLbl="node1" presStyleIdx="1" presStyleCnt="5">
        <dgm:presLayoutVars>
          <dgm:bulletEnabled val="1"/>
        </dgm:presLayoutVars>
      </dgm:prSet>
      <dgm:spPr/>
    </dgm:pt>
    <dgm:pt modelId="{31BBE12F-5AEF-497D-9400-B8A07C03413E}" type="pres">
      <dgm:prSet presAssocID="{5C6CF029-3C77-40CC-BF21-F24A8FE63287}" presName="accent_2" presStyleCnt="0"/>
      <dgm:spPr/>
    </dgm:pt>
    <dgm:pt modelId="{14630F5B-12F2-445C-8F09-15FA0FF1A724}" type="pres">
      <dgm:prSet presAssocID="{5C6CF029-3C77-40CC-BF21-F24A8FE63287}" presName="accentRepeatNode" presStyleLbl="solidFgAcc1" presStyleIdx="1" presStyleCnt="5"/>
      <dgm:spPr/>
    </dgm:pt>
    <dgm:pt modelId="{DE00A4ED-4EB8-4E17-9CF3-26198B9DC3E4}" type="pres">
      <dgm:prSet presAssocID="{42389A72-F15A-4C95-A829-2D01063A6919}" presName="text_3" presStyleLbl="node1" presStyleIdx="2" presStyleCnt="5">
        <dgm:presLayoutVars>
          <dgm:bulletEnabled val="1"/>
        </dgm:presLayoutVars>
      </dgm:prSet>
      <dgm:spPr/>
    </dgm:pt>
    <dgm:pt modelId="{1692AB3C-03CE-480C-974A-396764ADDD0C}" type="pres">
      <dgm:prSet presAssocID="{42389A72-F15A-4C95-A829-2D01063A6919}" presName="accent_3" presStyleCnt="0"/>
      <dgm:spPr/>
    </dgm:pt>
    <dgm:pt modelId="{6C988134-AB6A-4AD9-9CAF-E5CE9B0CF8E7}" type="pres">
      <dgm:prSet presAssocID="{42389A72-F15A-4C95-A829-2D01063A6919}" presName="accentRepeatNode" presStyleLbl="solidFgAcc1" presStyleIdx="2" presStyleCnt="5" custLinFactNeighborX="5767"/>
      <dgm:spPr/>
    </dgm:pt>
    <dgm:pt modelId="{4D2E9827-E8E8-4761-AE26-7CDC06900CAC}" type="pres">
      <dgm:prSet presAssocID="{1F8620FE-CFE2-4BB4-8D2A-D818A923F039}" presName="text_4" presStyleLbl="node1" presStyleIdx="3" presStyleCnt="5">
        <dgm:presLayoutVars>
          <dgm:bulletEnabled val="1"/>
        </dgm:presLayoutVars>
      </dgm:prSet>
      <dgm:spPr/>
    </dgm:pt>
    <dgm:pt modelId="{FF7F24A8-53BD-4DCC-818F-FA9184184384}" type="pres">
      <dgm:prSet presAssocID="{1F8620FE-CFE2-4BB4-8D2A-D818A923F039}" presName="accent_4" presStyleCnt="0"/>
      <dgm:spPr/>
    </dgm:pt>
    <dgm:pt modelId="{8C3B88E7-68D9-4DF0-A5E0-CD79B5DB4FCA}" type="pres">
      <dgm:prSet presAssocID="{1F8620FE-CFE2-4BB4-8D2A-D818A923F039}" presName="accentRepeatNode" presStyleLbl="solidFgAcc1" presStyleIdx="3" presStyleCnt="5"/>
      <dgm:spPr/>
    </dgm:pt>
    <dgm:pt modelId="{A5ED36D8-CDC3-497D-BFB6-F96FEBD106C5}" type="pres">
      <dgm:prSet presAssocID="{D4172A56-0DD1-4E54-82C2-E7A8B0382CF8}" presName="text_5" presStyleLbl="node1" presStyleIdx="4" presStyleCnt="5">
        <dgm:presLayoutVars>
          <dgm:bulletEnabled val="1"/>
        </dgm:presLayoutVars>
      </dgm:prSet>
      <dgm:spPr/>
    </dgm:pt>
    <dgm:pt modelId="{399A3ADF-0E87-4A8D-9249-E8B9256858A3}" type="pres">
      <dgm:prSet presAssocID="{D4172A56-0DD1-4E54-82C2-E7A8B0382CF8}" presName="accent_5" presStyleCnt="0"/>
      <dgm:spPr/>
    </dgm:pt>
    <dgm:pt modelId="{FC69DB6B-BF8F-44FD-907E-3CC24BC285CE}" type="pres">
      <dgm:prSet presAssocID="{D4172A56-0DD1-4E54-82C2-E7A8B0382CF8}" presName="accentRepeatNode" presStyleLbl="solidFgAcc1" presStyleIdx="4" presStyleCnt="5"/>
      <dgm:spPr/>
    </dgm:pt>
  </dgm:ptLst>
  <dgm:cxnLst>
    <dgm:cxn modelId="{8F365003-61C0-4106-8673-4F183D6C6C72}" srcId="{240EB27D-3B4C-4B4D-8FA0-6102514EDF2C}" destId="{42389A72-F15A-4C95-A829-2D01063A6919}" srcOrd="2" destOrd="0" parTransId="{2F5D75A5-29AF-46F7-BE8B-298ED423BD49}" sibTransId="{D4FCBCFD-0918-4AF8-8813-56A0FFE334B6}"/>
    <dgm:cxn modelId="{32E20107-F2E7-41E1-A7CA-974C228CEA02}" type="presOf" srcId="{5C6CF029-3C77-40CC-BF21-F24A8FE63287}" destId="{45DF18AB-94E3-4313-8A70-AB25056A6E31}" srcOrd="0" destOrd="0" presId="urn:microsoft.com/office/officeart/2008/layout/VerticalCurvedList"/>
    <dgm:cxn modelId="{C0D9F009-C833-486D-A271-2CB7EE5CFC83}" srcId="{240EB27D-3B4C-4B4D-8FA0-6102514EDF2C}" destId="{1F8620FE-CFE2-4BB4-8D2A-D818A923F039}" srcOrd="3" destOrd="0" parTransId="{9A54DFD8-3F33-419C-9C3B-933C8881F057}" sibTransId="{C5AF91D3-CB58-4E3B-BA43-334A45E35B4C}"/>
    <dgm:cxn modelId="{3C3CCD16-A682-4771-AF0D-9732883EB2B5}" type="presOf" srcId="{42389A72-F15A-4C95-A829-2D01063A6919}" destId="{DE00A4ED-4EB8-4E17-9CF3-26198B9DC3E4}" srcOrd="0" destOrd="0" presId="urn:microsoft.com/office/officeart/2008/layout/VerticalCurvedList"/>
    <dgm:cxn modelId="{1AA6303E-7A4C-4FE6-8947-6C567B72C6A6}" type="presOf" srcId="{F0A29BE5-8A2F-47B5-B2DD-403D3E5F0B64}" destId="{28E7C5AC-6A45-4CA7-84F0-709F58A147BB}" srcOrd="0" destOrd="0" presId="urn:microsoft.com/office/officeart/2008/layout/VerticalCurvedList"/>
    <dgm:cxn modelId="{07C6F760-B95B-4E73-9375-72E156DF3E0B}" srcId="{240EB27D-3B4C-4B4D-8FA0-6102514EDF2C}" destId="{D4172A56-0DD1-4E54-82C2-E7A8B0382CF8}" srcOrd="4" destOrd="0" parTransId="{4236EC86-4827-47EC-B449-9329CAE8AFDC}" sibTransId="{8A3954DE-E740-46FC-99C7-B32321BDAF43}"/>
    <dgm:cxn modelId="{DD978068-7DD2-49BA-9E38-C68A1201E5BA}" type="presOf" srcId="{240EB27D-3B4C-4B4D-8FA0-6102514EDF2C}" destId="{55BC79B0-D199-44E0-A92A-BBAA7D20192A}" srcOrd="0" destOrd="0" presId="urn:microsoft.com/office/officeart/2008/layout/VerticalCurvedList"/>
    <dgm:cxn modelId="{FEA66251-4374-4640-959D-EA5A1C33B4EE}" type="presOf" srcId="{1F8620FE-CFE2-4BB4-8D2A-D818A923F039}" destId="{4D2E9827-E8E8-4761-AE26-7CDC06900CAC}" srcOrd="0" destOrd="0" presId="urn:microsoft.com/office/officeart/2008/layout/VerticalCurvedList"/>
    <dgm:cxn modelId="{05FABC96-A10E-46B3-9E51-71AC59249FAE}" type="presOf" srcId="{D4172A56-0DD1-4E54-82C2-E7A8B0382CF8}" destId="{A5ED36D8-CDC3-497D-BFB6-F96FEBD106C5}" srcOrd="0" destOrd="0" presId="urn:microsoft.com/office/officeart/2008/layout/VerticalCurvedList"/>
    <dgm:cxn modelId="{074A2FAD-C44A-4F12-B06B-77077F200D57}" srcId="{240EB27D-3B4C-4B4D-8FA0-6102514EDF2C}" destId="{5C6CF029-3C77-40CC-BF21-F24A8FE63287}" srcOrd="1" destOrd="0" parTransId="{00CFDACA-9A0C-4A26-9F10-051E8029E03F}" sibTransId="{A11CAE5D-46CA-4908-8803-8DB404277111}"/>
    <dgm:cxn modelId="{B5587BC7-0739-42A6-97F1-E83CB308A02D}" srcId="{240EB27D-3B4C-4B4D-8FA0-6102514EDF2C}" destId="{F0A29BE5-8A2F-47B5-B2DD-403D3E5F0B64}" srcOrd="0" destOrd="0" parTransId="{5BA606E9-78E6-4859-9575-F8BDC73EC644}" sibTransId="{94F857CE-B258-4DBE-8278-5A130C4166FA}"/>
    <dgm:cxn modelId="{912126E5-2D42-438C-97B9-F2A6903627A8}" type="presOf" srcId="{94F857CE-B258-4DBE-8278-5A130C4166FA}" destId="{695D6CB6-99BE-4C2E-905A-5BEDF4354801}" srcOrd="0" destOrd="0" presId="urn:microsoft.com/office/officeart/2008/layout/VerticalCurvedList"/>
    <dgm:cxn modelId="{B8F8F4E6-7E7E-4075-AAC5-6AC47312D665}" type="presParOf" srcId="{55BC79B0-D199-44E0-A92A-BBAA7D20192A}" destId="{4C910396-CA58-4E6D-822E-9D6632050E49}" srcOrd="0" destOrd="0" presId="urn:microsoft.com/office/officeart/2008/layout/VerticalCurvedList"/>
    <dgm:cxn modelId="{94766D23-210E-4A64-9FBF-1B5950CF0C91}" type="presParOf" srcId="{4C910396-CA58-4E6D-822E-9D6632050E49}" destId="{D97E49B8-3316-43AD-A889-1F4900E9780D}" srcOrd="0" destOrd="0" presId="urn:microsoft.com/office/officeart/2008/layout/VerticalCurvedList"/>
    <dgm:cxn modelId="{67F24E34-AB3F-4B3D-8ECA-56F9903AE83C}" type="presParOf" srcId="{D97E49B8-3316-43AD-A889-1F4900E9780D}" destId="{632097CF-2D68-45D9-95E9-78839435BE22}" srcOrd="0" destOrd="0" presId="urn:microsoft.com/office/officeart/2008/layout/VerticalCurvedList"/>
    <dgm:cxn modelId="{AFB52ABB-092C-488A-B9F7-45C6BE9C2159}" type="presParOf" srcId="{D97E49B8-3316-43AD-A889-1F4900E9780D}" destId="{695D6CB6-99BE-4C2E-905A-5BEDF4354801}" srcOrd="1" destOrd="0" presId="urn:microsoft.com/office/officeart/2008/layout/VerticalCurvedList"/>
    <dgm:cxn modelId="{3B4A0847-2ECE-4F67-8E73-9366C7E45983}" type="presParOf" srcId="{D97E49B8-3316-43AD-A889-1F4900E9780D}" destId="{08DBD425-C3EE-4457-99F3-BE8CD8F1E794}" srcOrd="2" destOrd="0" presId="urn:microsoft.com/office/officeart/2008/layout/VerticalCurvedList"/>
    <dgm:cxn modelId="{AE389BF9-6260-4A66-8720-089AD1629D56}" type="presParOf" srcId="{D97E49B8-3316-43AD-A889-1F4900E9780D}" destId="{B17D0716-20F8-42FF-86BC-F044CFC2959E}" srcOrd="3" destOrd="0" presId="urn:microsoft.com/office/officeart/2008/layout/VerticalCurvedList"/>
    <dgm:cxn modelId="{8B63AAD2-A721-4A1A-86CB-347EC890B611}" type="presParOf" srcId="{4C910396-CA58-4E6D-822E-9D6632050E49}" destId="{28E7C5AC-6A45-4CA7-84F0-709F58A147BB}" srcOrd="1" destOrd="0" presId="urn:microsoft.com/office/officeart/2008/layout/VerticalCurvedList"/>
    <dgm:cxn modelId="{A0F3D0D4-A740-4A3E-83C2-A3AD31B272A8}" type="presParOf" srcId="{4C910396-CA58-4E6D-822E-9D6632050E49}" destId="{E33E47C2-5C7A-47C8-AC50-BBB323F70B07}" srcOrd="2" destOrd="0" presId="urn:microsoft.com/office/officeart/2008/layout/VerticalCurvedList"/>
    <dgm:cxn modelId="{15A8F02C-E276-41E6-B3F3-F04500F84F90}" type="presParOf" srcId="{E33E47C2-5C7A-47C8-AC50-BBB323F70B07}" destId="{54A1B1E3-9C69-4D1B-BC03-1B6B5FBCA6EE}" srcOrd="0" destOrd="0" presId="urn:microsoft.com/office/officeart/2008/layout/VerticalCurvedList"/>
    <dgm:cxn modelId="{1EB20076-2F9B-46CB-822A-57A0452B5D22}" type="presParOf" srcId="{4C910396-CA58-4E6D-822E-9D6632050E49}" destId="{45DF18AB-94E3-4313-8A70-AB25056A6E31}" srcOrd="3" destOrd="0" presId="urn:microsoft.com/office/officeart/2008/layout/VerticalCurvedList"/>
    <dgm:cxn modelId="{D29382CA-C30A-4CC4-B744-4ABD2CE24691}" type="presParOf" srcId="{4C910396-CA58-4E6D-822E-9D6632050E49}" destId="{31BBE12F-5AEF-497D-9400-B8A07C03413E}" srcOrd="4" destOrd="0" presId="urn:microsoft.com/office/officeart/2008/layout/VerticalCurvedList"/>
    <dgm:cxn modelId="{949E85CB-F55A-45E1-B1A0-BF362BF43EF3}" type="presParOf" srcId="{31BBE12F-5AEF-497D-9400-B8A07C03413E}" destId="{14630F5B-12F2-445C-8F09-15FA0FF1A724}" srcOrd="0" destOrd="0" presId="urn:microsoft.com/office/officeart/2008/layout/VerticalCurvedList"/>
    <dgm:cxn modelId="{1273C258-574E-4330-921E-F7E9A62E7277}" type="presParOf" srcId="{4C910396-CA58-4E6D-822E-9D6632050E49}" destId="{DE00A4ED-4EB8-4E17-9CF3-26198B9DC3E4}" srcOrd="5" destOrd="0" presId="urn:microsoft.com/office/officeart/2008/layout/VerticalCurvedList"/>
    <dgm:cxn modelId="{D56F8672-2541-4C54-BE6E-EB883FD5D319}" type="presParOf" srcId="{4C910396-CA58-4E6D-822E-9D6632050E49}" destId="{1692AB3C-03CE-480C-974A-396764ADDD0C}" srcOrd="6" destOrd="0" presId="urn:microsoft.com/office/officeart/2008/layout/VerticalCurvedList"/>
    <dgm:cxn modelId="{0BD5D216-F38F-4BCB-A171-FFC5173D38DE}" type="presParOf" srcId="{1692AB3C-03CE-480C-974A-396764ADDD0C}" destId="{6C988134-AB6A-4AD9-9CAF-E5CE9B0CF8E7}" srcOrd="0" destOrd="0" presId="urn:microsoft.com/office/officeart/2008/layout/VerticalCurvedList"/>
    <dgm:cxn modelId="{9BDD7D2D-E43A-41C6-8EE5-8C6C9280E065}" type="presParOf" srcId="{4C910396-CA58-4E6D-822E-9D6632050E49}" destId="{4D2E9827-E8E8-4761-AE26-7CDC06900CAC}" srcOrd="7" destOrd="0" presId="urn:microsoft.com/office/officeart/2008/layout/VerticalCurvedList"/>
    <dgm:cxn modelId="{2F3CF64C-6639-4165-A0AB-DB912D9A20EE}" type="presParOf" srcId="{4C910396-CA58-4E6D-822E-9D6632050E49}" destId="{FF7F24A8-53BD-4DCC-818F-FA9184184384}" srcOrd="8" destOrd="0" presId="urn:microsoft.com/office/officeart/2008/layout/VerticalCurvedList"/>
    <dgm:cxn modelId="{1B9AFA55-1DE0-4D0F-8F2E-88EE08D27531}" type="presParOf" srcId="{FF7F24A8-53BD-4DCC-818F-FA9184184384}" destId="{8C3B88E7-68D9-4DF0-A5E0-CD79B5DB4FCA}" srcOrd="0" destOrd="0" presId="urn:microsoft.com/office/officeart/2008/layout/VerticalCurvedList"/>
    <dgm:cxn modelId="{04E8E03B-5889-489D-8F48-955C706E532B}" type="presParOf" srcId="{4C910396-CA58-4E6D-822E-9D6632050E49}" destId="{A5ED36D8-CDC3-497D-BFB6-F96FEBD106C5}" srcOrd="9" destOrd="0" presId="urn:microsoft.com/office/officeart/2008/layout/VerticalCurvedList"/>
    <dgm:cxn modelId="{651F3039-BDEA-4876-86A0-0AB02AAA087F}" type="presParOf" srcId="{4C910396-CA58-4E6D-822E-9D6632050E49}" destId="{399A3ADF-0E87-4A8D-9249-E8B9256858A3}" srcOrd="10" destOrd="0" presId="urn:microsoft.com/office/officeart/2008/layout/VerticalCurvedList"/>
    <dgm:cxn modelId="{0A5F45E5-FD11-4DC0-A919-56CA42D0F376}" type="presParOf" srcId="{399A3ADF-0E87-4A8D-9249-E8B9256858A3}" destId="{FC69DB6B-BF8F-44FD-907E-3CC24BC285C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71183-F8F9-451F-A3A7-C1EEA5BE981F}">
      <dsp:nvSpPr>
        <dsp:cNvPr id="0" name=""/>
        <dsp:cNvSpPr/>
      </dsp:nvSpPr>
      <dsp:spPr>
        <a:xfrm>
          <a:off x="3035155" y="2401"/>
          <a:ext cx="2371643" cy="88563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SENA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33 Regionales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117 Centros Formación</a:t>
          </a:r>
        </a:p>
      </dsp:txBody>
      <dsp:txXfrm>
        <a:off x="3061094" y="28340"/>
        <a:ext cx="2319765" cy="833756"/>
      </dsp:txXfrm>
    </dsp:sp>
    <dsp:sp modelId="{27126F35-F998-4CFE-9A90-1AD02E7CA80C}">
      <dsp:nvSpPr>
        <dsp:cNvPr id="0" name=""/>
        <dsp:cNvSpPr/>
      </dsp:nvSpPr>
      <dsp:spPr>
        <a:xfrm>
          <a:off x="1630497" y="888035"/>
          <a:ext cx="2590479" cy="354253"/>
        </a:xfrm>
        <a:custGeom>
          <a:avLst/>
          <a:gdLst/>
          <a:ahLst/>
          <a:cxnLst/>
          <a:rect l="0" t="0" r="0" b="0"/>
          <a:pathLst>
            <a:path>
              <a:moveTo>
                <a:pt x="2590479" y="0"/>
              </a:moveTo>
              <a:lnTo>
                <a:pt x="2590479" y="177126"/>
              </a:lnTo>
              <a:lnTo>
                <a:pt x="0" y="177126"/>
              </a:lnTo>
              <a:lnTo>
                <a:pt x="0" y="3542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063CF-62DA-471F-99D0-002DDD8CDD56}">
      <dsp:nvSpPr>
        <dsp:cNvPr id="0" name=""/>
        <dsp:cNvSpPr/>
      </dsp:nvSpPr>
      <dsp:spPr>
        <a:xfrm>
          <a:off x="966272" y="1242289"/>
          <a:ext cx="1328451" cy="885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Agencia Publica de empleo</a:t>
          </a:r>
        </a:p>
      </dsp:txBody>
      <dsp:txXfrm>
        <a:off x="992211" y="1268228"/>
        <a:ext cx="1276573" cy="833756"/>
      </dsp:txXfrm>
    </dsp:sp>
    <dsp:sp modelId="{C89A80F3-FCAC-4B4A-9CC9-32C88F688D95}">
      <dsp:nvSpPr>
        <dsp:cNvPr id="0" name=""/>
        <dsp:cNvSpPr/>
      </dsp:nvSpPr>
      <dsp:spPr>
        <a:xfrm>
          <a:off x="3357484" y="888035"/>
          <a:ext cx="863493" cy="354253"/>
        </a:xfrm>
        <a:custGeom>
          <a:avLst/>
          <a:gdLst/>
          <a:ahLst/>
          <a:cxnLst/>
          <a:rect l="0" t="0" r="0" b="0"/>
          <a:pathLst>
            <a:path>
              <a:moveTo>
                <a:pt x="863493" y="0"/>
              </a:moveTo>
              <a:lnTo>
                <a:pt x="863493" y="177126"/>
              </a:lnTo>
              <a:lnTo>
                <a:pt x="0" y="177126"/>
              </a:lnTo>
              <a:lnTo>
                <a:pt x="0" y="3542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2A10DD-448D-4698-85FD-611DD849EB68}">
      <dsp:nvSpPr>
        <dsp:cNvPr id="0" name=""/>
        <dsp:cNvSpPr/>
      </dsp:nvSpPr>
      <dsp:spPr>
        <a:xfrm>
          <a:off x="2693258" y="1242289"/>
          <a:ext cx="1328451" cy="885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i="1" kern="1200" dirty="0"/>
            <a:t>Formación </a:t>
          </a:r>
          <a:br>
            <a:rPr lang="es-ES" sz="1200" b="1" i="1" kern="1200" dirty="0"/>
          </a:br>
          <a:r>
            <a:rPr lang="es-CO" sz="1200" b="1" i="1" kern="1200" dirty="0"/>
            <a:t>Profesional Integral</a:t>
          </a:r>
        </a:p>
      </dsp:txBody>
      <dsp:txXfrm>
        <a:off x="2719197" y="1268228"/>
        <a:ext cx="1276573" cy="833756"/>
      </dsp:txXfrm>
    </dsp:sp>
    <dsp:sp modelId="{386FF4BD-5300-4C90-BA0B-D1817C115769}">
      <dsp:nvSpPr>
        <dsp:cNvPr id="0" name=""/>
        <dsp:cNvSpPr/>
      </dsp:nvSpPr>
      <dsp:spPr>
        <a:xfrm>
          <a:off x="3311764" y="2127923"/>
          <a:ext cx="91440" cy="3542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2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67056A-6DC4-4FDF-AA25-D2AE2D3230D2}">
      <dsp:nvSpPr>
        <dsp:cNvPr id="0" name=""/>
        <dsp:cNvSpPr/>
      </dsp:nvSpPr>
      <dsp:spPr>
        <a:xfrm>
          <a:off x="2693258" y="2482176"/>
          <a:ext cx="1328451" cy="8856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i="1" kern="1200" dirty="0"/>
            <a:t>Líneas de Formación</a:t>
          </a:r>
        </a:p>
      </dsp:txBody>
      <dsp:txXfrm>
        <a:off x="2719197" y="2508115"/>
        <a:ext cx="1276573" cy="833756"/>
      </dsp:txXfrm>
    </dsp:sp>
    <dsp:sp modelId="{9E5F5450-D366-475A-874D-7B4E69D0AB37}">
      <dsp:nvSpPr>
        <dsp:cNvPr id="0" name=""/>
        <dsp:cNvSpPr/>
      </dsp:nvSpPr>
      <dsp:spPr>
        <a:xfrm>
          <a:off x="767004" y="3367810"/>
          <a:ext cx="2590479" cy="354253"/>
        </a:xfrm>
        <a:custGeom>
          <a:avLst/>
          <a:gdLst/>
          <a:ahLst/>
          <a:cxnLst/>
          <a:rect l="0" t="0" r="0" b="0"/>
          <a:pathLst>
            <a:path>
              <a:moveTo>
                <a:pt x="2590479" y="0"/>
              </a:moveTo>
              <a:lnTo>
                <a:pt x="2590479" y="177126"/>
              </a:lnTo>
              <a:lnTo>
                <a:pt x="0" y="177126"/>
              </a:lnTo>
              <a:lnTo>
                <a:pt x="0" y="3542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8FAA3-9501-4199-A1C7-6E0EAD44D275}">
      <dsp:nvSpPr>
        <dsp:cNvPr id="0" name=""/>
        <dsp:cNvSpPr/>
      </dsp:nvSpPr>
      <dsp:spPr>
        <a:xfrm>
          <a:off x="102779" y="3722064"/>
          <a:ext cx="1328451" cy="885634"/>
        </a:xfrm>
        <a:prstGeom prst="roundRect">
          <a:avLst>
            <a:gd name="adj" fmla="val 10000"/>
          </a:avLst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i="1" kern="1200" dirty="0"/>
            <a:t>Desarrollo de Software</a:t>
          </a:r>
        </a:p>
      </dsp:txBody>
      <dsp:txXfrm>
        <a:off x="128718" y="3748003"/>
        <a:ext cx="1276573" cy="833756"/>
      </dsp:txXfrm>
    </dsp:sp>
    <dsp:sp modelId="{CF9ED36A-8F48-400B-8ADC-88B846F8F5C5}">
      <dsp:nvSpPr>
        <dsp:cNvPr id="0" name=""/>
        <dsp:cNvSpPr/>
      </dsp:nvSpPr>
      <dsp:spPr>
        <a:xfrm>
          <a:off x="2493991" y="3367810"/>
          <a:ext cx="863493" cy="354253"/>
        </a:xfrm>
        <a:custGeom>
          <a:avLst/>
          <a:gdLst/>
          <a:ahLst/>
          <a:cxnLst/>
          <a:rect l="0" t="0" r="0" b="0"/>
          <a:pathLst>
            <a:path>
              <a:moveTo>
                <a:pt x="863493" y="0"/>
              </a:moveTo>
              <a:lnTo>
                <a:pt x="863493" y="177126"/>
              </a:lnTo>
              <a:lnTo>
                <a:pt x="0" y="177126"/>
              </a:lnTo>
              <a:lnTo>
                <a:pt x="0" y="3542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029E2-35ED-4F7B-AFDA-63D5E433CE09}">
      <dsp:nvSpPr>
        <dsp:cNvPr id="0" name=""/>
        <dsp:cNvSpPr/>
      </dsp:nvSpPr>
      <dsp:spPr>
        <a:xfrm>
          <a:off x="1829765" y="3722064"/>
          <a:ext cx="1328451" cy="8856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Contabilidad y Finanzas</a:t>
          </a:r>
        </a:p>
      </dsp:txBody>
      <dsp:txXfrm>
        <a:off x="1855704" y="3748003"/>
        <a:ext cx="1276573" cy="833756"/>
      </dsp:txXfrm>
    </dsp:sp>
    <dsp:sp modelId="{ED9EFDD0-32A1-4A58-BB16-2F8E86867F4E}">
      <dsp:nvSpPr>
        <dsp:cNvPr id="0" name=""/>
        <dsp:cNvSpPr/>
      </dsp:nvSpPr>
      <dsp:spPr>
        <a:xfrm>
          <a:off x="3357484" y="3367810"/>
          <a:ext cx="863493" cy="354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6"/>
              </a:lnTo>
              <a:lnTo>
                <a:pt x="863493" y="177126"/>
              </a:lnTo>
              <a:lnTo>
                <a:pt x="863493" y="3542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61D7C2-E5F7-4DF3-9BE1-4B350CAF22F4}">
      <dsp:nvSpPr>
        <dsp:cNvPr id="0" name=""/>
        <dsp:cNvSpPr/>
      </dsp:nvSpPr>
      <dsp:spPr>
        <a:xfrm>
          <a:off x="3556752" y="3722064"/>
          <a:ext cx="1328451" cy="8856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Diseño de productos industriales</a:t>
          </a:r>
        </a:p>
      </dsp:txBody>
      <dsp:txXfrm>
        <a:off x="3582691" y="3748003"/>
        <a:ext cx="1276573" cy="833756"/>
      </dsp:txXfrm>
    </dsp:sp>
    <dsp:sp modelId="{A382B55E-D550-4F4E-AD59-7B0D1D93F199}">
      <dsp:nvSpPr>
        <dsp:cNvPr id="0" name=""/>
        <dsp:cNvSpPr/>
      </dsp:nvSpPr>
      <dsp:spPr>
        <a:xfrm>
          <a:off x="3357484" y="3367810"/>
          <a:ext cx="2590479" cy="354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6"/>
              </a:lnTo>
              <a:lnTo>
                <a:pt x="2590479" y="177126"/>
              </a:lnTo>
              <a:lnTo>
                <a:pt x="2590479" y="3542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934B0-571A-4CAC-83A9-8B40939BFD4B}">
      <dsp:nvSpPr>
        <dsp:cNvPr id="0" name=""/>
        <dsp:cNvSpPr/>
      </dsp:nvSpPr>
      <dsp:spPr>
        <a:xfrm>
          <a:off x="5283738" y="3722064"/>
          <a:ext cx="1328451" cy="8856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Servicio al Cliente</a:t>
          </a:r>
        </a:p>
      </dsp:txBody>
      <dsp:txXfrm>
        <a:off x="5309677" y="3748003"/>
        <a:ext cx="1276573" cy="833756"/>
      </dsp:txXfrm>
    </dsp:sp>
    <dsp:sp modelId="{ADA5EF6D-E75B-4EAB-ACFB-46FBC913AB2D}">
      <dsp:nvSpPr>
        <dsp:cNvPr id="0" name=""/>
        <dsp:cNvSpPr/>
      </dsp:nvSpPr>
      <dsp:spPr>
        <a:xfrm>
          <a:off x="4220977" y="888035"/>
          <a:ext cx="863493" cy="354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6"/>
              </a:lnTo>
              <a:lnTo>
                <a:pt x="863493" y="177126"/>
              </a:lnTo>
              <a:lnTo>
                <a:pt x="863493" y="3542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7FF0E2-F8F8-4CE8-8223-E7A456D6C8A4}">
      <dsp:nvSpPr>
        <dsp:cNvPr id="0" name=""/>
        <dsp:cNvSpPr/>
      </dsp:nvSpPr>
      <dsp:spPr>
        <a:xfrm>
          <a:off x="4420245" y="1242289"/>
          <a:ext cx="1328451" cy="885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Certificación de Competencias Laborales</a:t>
          </a:r>
        </a:p>
      </dsp:txBody>
      <dsp:txXfrm>
        <a:off x="4446184" y="1268228"/>
        <a:ext cx="1276573" cy="833756"/>
      </dsp:txXfrm>
    </dsp:sp>
    <dsp:sp modelId="{6362BEC4-7520-403A-8197-9049D580EE00}">
      <dsp:nvSpPr>
        <dsp:cNvPr id="0" name=""/>
        <dsp:cNvSpPr/>
      </dsp:nvSpPr>
      <dsp:spPr>
        <a:xfrm>
          <a:off x="4220977" y="888035"/>
          <a:ext cx="2590479" cy="354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6"/>
              </a:lnTo>
              <a:lnTo>
                <a:pt x="2590479" y="177126"/>
              </a:lnTo>
              <a:lnTo>
                <a:pt x="2590479" y="3542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68ED2-735A-4F95-B7E9-5C8A1A367B2F}">
      <dsp:nvSpPr>
        <dsp:cNvPr id="0" name=""/>
        <dsp:cNvSpPr/>
      </dsp:nvSpPr>
      <dsp:spPr>
        <a:xfrm>
          <a:off x="6147231" y="1242289"/>
          <a:ext cx="1328451" cy="885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Certificación de Competencias Laborales </a:t>
          </a:r>
        </a:p>
      </dsp:txBody>
      <dsp:txXfrm>
        <a:off x="6173170" y="1268228"/>
        <a:ext cx="1276573" cy="833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61153-0FE3-4C2F-9679-481328A75466}">
      <dsp:nvSpPr>
        <dsp:cNvPr id="0" name=""/>
        <dsp:cNvSpPr/>
      </dsp:nvSpPr>
      <dsp:spPr>
        <a:xfrm>
          <a:off x="1546" y="0"/>
          <a:ext cx="2406278" cy="37798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Aprendices, instructores y administrativos crean conocimiento, pero este no es aprovechado.</a:t>
          </a:r>
          <a:endParaRPr lang="es-ES" sz="1800" kern="1200" dirty="0"/>
        </a:p>
      </dsp:txBody>
      <dsp:txXfrm>
        <a:off x="1546" y="1511952"/>
        <a:ext cx="2406278" cy="1511952"/>
      </dsp:txXfrm>
    </dsp:sp>
    <dsp:sp modelId="{79A28CC8-0C7B-4EDD-96C6-08E6BA2BA20B}">
      <dsp:nvSpPr>
        <dsp:cNvPr id="0" name=""/>
        <dsp:cNvSpPr/>
      </dsp:nvSpPr>
      <dsp:spPr>
        <a:xfrm>
          <a:off x="475029" y="126487"/>
          <a:ext cx="1459312" cy="1459312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27000" r="-27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29CAF15-C00D-4228-8E9E-1D27011043DE}">
      <dsp:nvSpPr>
        <dsp:cNvPr id="0" name=""/>
        <dsp:cNvSpPr/>
      </dsp:nvSpPr>
      <dsp:spPr>
        <a:xfrm>
          <a:off x="2480012" y="0"/>
          <a:ext cx="2406278" cy="3779881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Oportunidad de crear herramientas para administrar el conocimiento.</a:t>
          </a:r>
          <a:endParaRPr lang="es-ES" sz="1800" kern="1200" dirty="0"/>
        </a:p>
      </dsp:txBody>
      <dsp:txXfrm>
        <a:off x="2480012" y="1511952"/>
        <a:ext cx="2406278" cy="1511952"/>
      </dsp:txXfrm>
    </dsp:sp>
    <dsp:sp modelId="{DAC87886-28E9-4DCD-A0E0-37A8828FA24D}">
      <dsp:nvSpPr>
        <dsp:cNvPr id="0" name=""/>
        <dsp:cNvSpPr/>
      </dsp:nvSpPr>
      <dsp:spPr>
        <a:xfrm>
          <a:off x="2930058" y="103050"/>
          <a:ext cx="1506186" cy="1506186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t="-17000" b="-17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EA1773E-F092-4F88-8856-511A7F143180}">
      <dsp:nvSpPr>
        <dsp:cNvPr id="0" name=""/>
        <dsp:cNvSpPr/>
      </dsp:nvSpPr>
      <dsp:spPr>
        <a:xfrm>
          <a:off x="4958479" y="0"/>
          <a:ext cx="2406278" cy="377988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Decreto 1499 de 2017 establece los lineamientos de gestión de Entidades Públicas.</a:t>
          </a:r>
        </a:p>
      </dsp:txBody>
      <dsp:txXfrm>
        <a:off x="4958479" y="1511952"/>
        <a:ext cx="2406278" cy="1511952"/>
      </dsp:txXfrm>
    </dsp:sp>
    <dsp:sp modelId="{EE55CA95-C205-4787-AF9C-AB781756A6D7}">
      <dsp:nvSpPr>
        <dsp:cNvPr id="0" name=""/>
        <dsp:cNvSpPr/>
      </dsp:nvSpPr>
      <dsp:spPr>
        <a:xfrm>
          <a:off x="5410495" y="105019"/>
          <a:ext cx="1502246" cy="150224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270D6A-F997-472B-9E10-F3900CFA4EEE}">
      <dsp:nvSpPr>
        <dsp:cNvPr id="0" name=""/>
        <dsp:cNvSpPr/>
      </dsp:nvSpPr>
      <dsp:spPr>
        <a:xfrm>
          <a:off x="269238" y="3212896"/>
          <a:ext cx="6776999" cy="566982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A9E1C-1F8F-468E-8ADE-FBAD659EF1E5}">
      <dsp:nvSpPr>
        <dsp:cNvPr id="0" name=""/>
        <dsp:cNvSpPr/>
      </dsp:nvSpPr>
      <dsp:spPr>
        <a:xfrm>
          <a:off x="787" y="8144"/>
          <a:ext cx="1936958" cy="6874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Modelo Integrado de Planeación y Gestión – MIPG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Función publica (2017)</a:t>
          </a:r>
          <a:endParaRPr lang="es-ES" sz="1000" kern="1200" dirty="0"/>
        </a:p>
      </dsp:txBody>
      <dsp:txXfrm>
        <a:off x="20920" y="28277"/>
        <a:ext cx="1896692" cy="647134"/>
      </dsp:txXfrm>
    </dsp:sp>
    <dsp:sp modelId="{8CA38582-A4DD-4360-B16C-EEC219596116}">
      <dsp:nvSpPr>
        <dsp:cNvPr id="0" name=""/>
        <dsp:cNvSpPr/>
      </dsp:nvSpPr>
      <dsp:spPr>
        <a:xfrm>
          <a:off x="787" y="776905"/>
          <a:ext cx="1026890" cy="15786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Modelo organizacional epistemológico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 Von &amp; Roos (1998)</a:t>
          </a:r>
          <a:endParaRPr lang="es-ES" sz="1000" kern="1200" dirty="0"/>
        </a:p>
      </dsp:txBody>
      <dsp:txXfrm>
        <a:off x="30864" y="806982"/>
        <a:ext cx="966736" cy="1518483"/>
      </dsp:txXfrm>
    </dsp:sp>
    <dsp:sp modelId="{557DBC9B-6108-4989-9E01-BDAD432168FF}">
      <dsp:nvSpPr>
        <dsp:cNvPr id="0" name=""/>
        <dsp:cNvSpPr/>
      </dsp:nvSpPr>
      <dsp:spPr>
        <a:xfrm>
          <a:off x="1098199" y="776905"/>
          <a:ext cx="839546" cy="15871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Modelo technology bróker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 </a:t>
          </a:r>
          <a:r>
            <a:rPr lang="es-ES" sz="1000" b="1" kern="1200" dirty="0"/>
            <a:t>Brooking (1996)</a:t>
          </a:r>
          <a:endParaRPr lang="es-ES" sz="1000" kern="1200" dirty="0"/>
        </a:p>
      </dsp:txBody>
      <dsp:txXfrm>
        <a:off x="1122788" y="801494"/>
        <a:ext cx="790368" cy="1537997"/>
      </dsp:txXfrm>
    </dsp:sp>
    <dsp:sp modelId="{CF793C02-2858-454C-9070-F1FFCCD4D5D3}">
      <dsp:nvSpPr>
        <dsp:cNvPr id="0" name=""/>
        <dsp:cNvSpPr/>
      </dsp:nvSpPr>
      <dsp:spPr>
        <a:xfrm>
          <a:off x="2078789" y="8144"/>
          <a:ext cx="839546" cy="12006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Modelo Espiral del Conocimiento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Nonaka  &amp;Takeuchi (1995)</a:t>
          </a:r>
          <a:endParaRPr lang="es-ES" sz="1000" kern="1200" dirty="0"/>
        </a:p>
      </dsp:txBody>
      <dsp:txXfrm>
        <a:off x="2103378" y="32733"/>
        <a:ext cx="790368" cy="1151470"/>
      </dsp:txXfrm>
    </dsp:sp>
    <dsp:sp modelId="{81326711-1AD7-4442-A41C-103461B1D141}">
      <dsp:nvSpPr>
        <dsp:cNvPr id="0" name=""/>
        <dsp:cNvSpPr/>
      </dsp:nvSpPr>
      <dsp:spPr>
        <a:xfrm>
          <a:off x="2090669" y="1257343"/>
          <a:ext cx="839546" cy="13488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Modelo Choo Sense-making KM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/>
            <a:t>Choo (1998)</a:t>
          </a:r>
          <a:endParaRPr lang="es-ES" sz="1000" kern="1200" dirty="0"/>
        </a:p>
      </dsp:txBody>
      <dsp:txXfrm>
        <a:off x="2115258" y="1281932"/>
        <a:ext cx="790368" cy="1299703"/>
      </dsp:txXfrm>
    </dsp:sp>
    <dsp:sp modelId="{076B1CEF-2A42-4EB7-BC04-B23862817D24}">
      <dsp:nvSpPr>
        <dsp:cNvPr id="0" name=""/>
        <dsp:cNvSpPr/>
      </dsp:nvSpPr>
      <dsp:spPr>
        <a:xfrm>
          <a:off x="3059379" y="8144"/>
          <a:ext cx="943070" cy="9980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Modelo de la Universidad de West Ontario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00" b="1" kern="1200" dirty="0"/>
            <a:t>Bontis (1996)</a:t>
          </a:r>
          <a:r>
            <a:rPr lang="es-CO" sz="1000" kern="1200" dirty="0"/>
            <a:t> </a:t>
          </a:r>
          <a:endParaRPr lang="es-ES" sz="1000" kern="1200" dirty="0"/>
        </a:p>
      </dsp:txBody>
      <dsp:txXfrm>
        <a:off x="3087001" y="35766"/>
        <a:ext cx="887826" cy="942822"/>
      </dsp:txXfrm>
    </dsp:sp>
    <dsp:sp modelId="{550A0A07-5DCA-4023-B583-A38BD5DDD84A}">
      <dsp:nvSpPr>
        <dsp:cNvPr id="0" name=""/>
        <dsp:cNvSpPr/>
      </dsp:nvSpPr>
      <dsp:spPr>
        <a:xfrm>
          <a:off x="3050051" y="1066451"/>
          <a:ext cx="943070" cy="112035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NTC-ISO 30401: Sistema de Gestión del Conocimiento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1" kern="1200" dirty="0"/>
            <a:t>ISO (2018)</a:t>
          </a:r>
          <a:endParaRPr lang="es-ES" sz="1000" kern="1200" dirty="0"/>
        </a:p>
      </dsp:txBody>
      <dsp:txXfrm>
        <a:off x="3077673" y="1094073"/>
        <a:ext cx="887826" cy="10651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A9E1C-1F8F-468E-8ADE-FBAD659EF1E5}">
      <dsp:nvSpPr>
        <dsp:cNvPr id="0" name=""/>
        <dsp:cNvSpPr/>
      </dsp:nvSpPr>
      <dsp:spPr>
        <a:xfrm>
          <a:off x="241" y="488"/>
          <a:ext cx="1445942" cy="9265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kern="1200" dirty="0"/>
            <a:t>Análisis descriptivo</a:t>
          </a:r>
          <a:endParaRPr lang="es-ES" sz="1200" kern="1200" dirty="0"/>
        </a:p>
      </dsp:txBody>
      <dsp:txXfrm>
        <a:off x="27379" y="27626"/>
        <a:ext cx="1391666" cy="872299"/>
      </dsp:txXfrm>
    </dsp:sp>
    <dsp:sp modelId="{A5553F5F-EED4-4F41-A407-82ECCC4E134F}">
      <dsp:nvSpPr>
        <dsp:cNvPr id="0" name=""/>
        <dsp:cNvSpPr/>
      </dsp:nvSpPr>
      <dsp:spPr>
        <a:xfrm>
          <a:off x="1653" y="1020100"/>
          <a:ext cx="692475" cy="10142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kern="1200" dirty="0"/>
            <a:t>Análisis de factores</a:t>
          </a:r>
          <a:endParaRPr lang="es-ES" sz="1200" b="1" kern="1200" dirty="0"/>
        </a:p>
      </dsp:txBody>
      <dsp:txXfrm>
        <a:off x="21935" y="1040382"/>
        <a:ext cx="651911" cy="973731"/>
      </dsp:txXfrm>
    </dsp:sp>
    <dsp:sp modelId="{96A7B93C-90A6-4CAF-BD9D-5CC0366E40B2}">
      <dsp:nvSpPr>
        <dsp:cNvPr id="0" name=""/>
        <dsp:cNvSpPr/>
      </dsp:nvSpPr>
      <dsp:spPr>
        <a:xfrm>
          <a:off x="751777" y="1011818"/>
          <a:ext cx="692475" cy="10216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kern="1200" dirty="0"/>
            <a:t>Capital lógico</a:t>
          </a:r>
          <a:endParaRPr lang="es-ES" sz="1200" kern="1200" dirty="0"/>
        </a:p>
      </dsp:txBody>
      <dsp:txXfrm>
        <a:off x="772059" y="1032100"/>
        <a:ext cx="651911" cy="981051"/>
      </dsp:txXfrm>
    </dsp:sp>
    <dsp:sp modelId="{E94B5025-3B3B-4601-A264-DDB0973ACF26}">
      <dsp:nvSpPr>
        <dsp:cNvPr id="0" name=""/>
        <dsp:cNvSpPr/>
      </dsp:nvSpPr>
      <dsp:spPr>
        <a:xfrm>
          <a:off x="1562633" y="488"/>
          <a:ext cx="891294" cy="15556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200" b="1" kern="1200" dirty="0"/>
            <a:t>Evaluación del grado de madurez de la gestión del conocimiento</a:t>
          </a:r>
          <a:endParaRPr lang="es-ES" sz="1200" kern="1200" dirty="0"/>
        </a:p>
      </dsp:txBody>
      <dsp:txXfrm>
        <a:off x="1588738" y="26593"/>
        <a:ext cx="839084" cy="1503433"/>
      </dsp:txXfrm>
    </dsp:sp>
    <dsp:sp modelId="{247D8C93-6BC7-4425-A846-E213B6CB38D2}">
      <dsp:nvSpPr>
        <dsp:cNvPr id="0" name=""/>
        <dsp:cNvSpPr/>
      </dsp:nvSpPr>
      <dsp:spPr>
        <a:xfrm>
          <a:off x="1661365" y="1618067"/>
          <a:ext cx="693830" cy="4309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200" b="1" kern="1200" dirty="0"/>
            <a:t>Capital físico</a:t>
          </a:r>
          <a:endParaRPr lang="es-ES" sz="1200" b="1" kern="1200" dirty="0"/>
        </a:p>
      </dsp:txBody>
      <dsp:txXfrm>
        <a:off x="1673987" y="1630689"/>
        <a:ext cx="668586" cy="4056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99A1D-24A5-4EF2-BC89-D93BE9695B89}">
      <dsp:nvSpPr>
        <dsp:cNvPr id="0" name=""/>
        <dsp:cNvSpPr/>
      </dsp:nvSpPr>
      <dsp:spPr>
        <a:xfrm>
          <a:off x="927515" y="238626"/>
          <a:ext cx="3238233" cy="3238233"/>
        </a:xfrm>
        <a:prstGeom prst="pie">
          <a:avLst>
            <a:gd name="adj1" fmla="val 16200000"/>
            <a:gd name="adj2" fmla="val 205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kern="1200" dirty="0"/>
            <a:t>Planear</a:t>
          </a:r>
          <a:endParaRPr lang="es-ES" sz="1200" kern="1200" dirty="0"/>
        </a:p>
      </dsp:txBody>
      <dsp:txXfrm>
        <a:off x="2616794" y="782958"/>
        <a:ext cx="1040860" cy="693907"/>
      </dsp:txXfrm>
    </dsp:sp>
    <dsp:sp modelId="{CB87C4DD-62FC-4A40-8DB6-EC22B3E8F42C}">
      <dsp:nvSpPr>
        <dsp:cNvPr id="0" name=""/>
        <dsp:cNvSpPr/>
      </dsp:nvSpPr>
      <dsp:spPr>
        <a:xfrm>
          <a:off x="955271" y="324979"/>
          <a:ext cx="3238233" cy="3238233"/>
        </a:xfrm>
        <a:prstGeom prst="pie">
          <a:avLst>
            <a:gd name="adj1" fmla="val 20520000"/>
            <a:gd name="adj2" fmla="val 324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kern="1200" dirty="0"/>
            <a:t>Capturar Información</a:t>
          </a:r>
          <a:endParaRPr lang="es-ES" sz="1200" kern="1200" dirty="0"/>
        </a:p>
      </dsp:txBody>
      <dsp:txXfrm>
        <a:off x="3040848" y="1804544"/>
        <a:ext cx="963760" cy="771008"/>
      </dsp:txXfrm>
    </dsp:sp>
    <dsp:sp modelId="{4DDF49D2-75B2-47FC-8EA4-8019E72E329F}">
      <dsp:nvSpPr>
        <dsp:cNvPr id="0" name=""/>
        <dsp:cNvSpPr/>
      </dsp:nvSpPr>
      <dsp:spPr>
        <a:xfrm>
          <a:off x="882026" y="378179"/>
          <a:ext cx="3238233" cy="3238233"/>
        </a:xfrm>
        <a:prstGeom prst="pie">
          <a:avLst>
            <a:gd name="adj1" fmla="val 3240000"/>
            <a:gd name="adj2" fmla="val 756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kern="1200" dirty="0"/>
            <a:t>Transformar el proceso</a:t>
          </a:r>
          <a:endParaRPr lang="es-ES" sz="1200" kern="1200" dirty="0"/>
        </a:p>
      </dsp:txBody>
      <dsp:txXfrm>
        <a:off x="2038538" y="2652653"/>
        <a:ext cx="925209" cy="848108"/>
      </dsp:txXfrm>
    </dsp:sp>
    <dsp:sp modelId="{F692114A-5B7D-4939-A462-7F4E7CDD1F7D}">
      <dsp:nvSpPr>
        <dsp:cNvPr id="0" name=""/>
        <dsp:cNvSpPr/>
      </dsp:nvSpPr>
      <dsp:spPr>
        <a:xfrm>
          <a:off x="808780" y="324979"/>
          <a:ext cx="3238233" cy="3238233"/>
        </a:xfrm>
        <a:prstGeom prst="pie">
          <a:avLst>
            <a:gd name="adj1" fmla="val 7560000"/>
            <a:gd name="adj2" fmla="val 1188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b="1" kern="1200" dirty="0"/>
            <a:t>Transferir el conocimiento</a:t>
          </a:r>
          <a:endParaRPr lang="es-ES" sz="1200" kern="1200" dirty="0"/>
        </a:p>
      </dsp:txBody>
      <dsp:txXfrm>
        <a:off x="997677" y="1804544"/>
        <a:ext cx="963760" cy="771008"/>
      </dsp:txXfrm>
    </dsp:sp>
    <dsp:sp modelId="{C7D510CD-867A-42A0-922A-B468113262BF}">
      <dsp:nvSpPr>
        <dsp:cNvPr id="0" name=""/>
        <dsp:cNvSpPr/>
      </dsp:nvSpPr>
      <dsp:spPr>
        <a:xfrm>
          <a:off x="836536" y="238626"/>
          <a:ext cx="3238233" cy="3238233"/>
        </a:xfrm>
        <a:prstGeom prst="pie">
          <a:avLst>
            <a:gd name="adj1" fmla="val 1188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Implementar buenas prácticas</a:t>
          </a:r>
          <a:endParaRPr lang="es-ES" sz="1100" kern="1200" dirty="0"/>
        </a:p>
      </dsp:txBody>
      <dsp:txXfrm>
        <a:off x="1344630" y="782958"/>
        <a:ext cx="1040860" cy="693907"/>
      </dsp:txXfrm>
    </dsp:sp>
    <dsp:sp modelId="{F829E50D-49EA-457F-BDCA-42FBB6896B1B}">
      <dsp:nvSpPr>
        <dsp:cNvPr id="0" name=""/>
        <dsp:cNvSpPr/>
      </dsp:nvSpPr>
      <dsp:spPr>
        <a:xfrm>
          <a:off x="726901" y="38164"/>
          <a:ext cx="3639157" cy="3639157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0152F1-9AEF-474F-B6CF-B28F9C26B60D}">
      <dsp:nvSpPr>
        <dsp:cNvPr id="0" name=""/>
        <dsp:cNvSpPr/>
      </dsp:nvSpPr>
      <dsp:spPr>
        <a:xfrm>
          <a:off x="755033" y="124489"/>
          <a:ext cx="3639157" cy="3639157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4A31E28-29F5-4F25-AFD6-2B0F0429BDFE}">
      <dsp:nvSpPr>
        <dsp:cNvPr id="0" name=""/>
        <dsp:cNvSpPr/>
      </dsp:nvSpPr>
      <dsp:spPr>
        <a:xfrm>
          <a:off x="681564" y="177851"/>
          <a:ext cx="3639157" cy="3639157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F1D5A1-FF03-4BEB-BC06-6C2704BCF5A2}">
      <dsp:nvSpPr>
        <dsp:cNvPr id="0" name=""/>
        <dsp:cNvSpPr/>
      </dsp:nvSpPr>
      <dsp:spPr>
        <a:xfrm>
          <a:off x="608094" y="124489"/>
          <a:ext cx="3639157" cy="3639157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A8FAFA-ED50-4847-87B9-DEA7CFFFE9B3}">
      <dsp:nvSpPr>
        <dsp:cNvPr id="0" name=""/>
        <dsp:cNvSpPr/>
      </dsp:nvSpPr>
      <dsp:spPr>
        <a:xfrm>
          <a:off x="636227" y="38164"/>
          <a:ext cx="3639157" cy="3639157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6FA89-16D4-40AD-A772-326413EC35C6}">
      <dsp:nvSpPr>
        <dsp:cNvPr id="0" name=""/>
        <dsp:cNvSpPr/>
      </dsp:nvSpPr>
      <dsp:spPr>
        <a:xfrm>
          <a:off x="0" y="131471"/>
          <a:ext cx="2495319" cy="1811764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571375-3D3D-441B-824E-9F4AD0409F9B}">
      <dsp:nvSpPr>
        <dsp:cNvPr id="0" name=""/>
        <dsp:cNvSpPr/>
      </dsp:nvSpPr>
      <dsp:spPr>
        <a:xfrm>
          <a:off x="0" y="669366"/>
          <a:ext cx="2044988" cy="84212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 dirty="0">
              <a:solidFill>
                <a:schemeClr val="bg1"/>
              </a:solidFill>
            </a:rPr>
            <a:t>Controlar el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 dirty="0">
              <a:solidFill>
                <a:schemeClr val="bg1"/>
              </a:solidFill>
            </a:rPr>
            <a:t> conocimiento</a:t>
          </a:r>
          <a:endParaRPr lang="es-ES" sz="2000" kern="1200" dirty="0">
            <a:solidFill>
              <a:schemeClr val="bg1"/>
            </a:solidFill>
          </a:endParaRPr>
        </a:p>
      </dsp:txBody>
      <dsp:txXfrm>
        <a:off x="0" y="669366"/>
        <a:ext cx="2044988" cy="8421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80EDB-A3A4-47E5-A524-46B35E30E81C}">
      <dsp:nvSpPr>
        <dsp:cNvPr id="0" name=""/>
        <dsp:cNvSpPr/>
      </dsp:nvSpPr>
      <dsp:spPr>
        <a:xfrm rot="5400000">
          <a:off x="228345" y="2307698"/>
          <a:ext cx="675796" cy="1124509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6E1B53-6B49-4A90-9666-00C585C693E5}">
      <dsp:nvSpPr>
        <dsp:cNvPr id="0" name=""/>
        <dsp:cNvSpPr/>
      </dsp:nvSpPr>
      <dsp:spPr>
        <a:xfrm>
          <a:off x="167212" y="2727557"/>
          <a:ext cx="1015213" cy="504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Planear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*Realizar alistamiento de la formación.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*Identificar el conocimiento disponible.</a:t>
          </a:r>
        </a:p>
      </dsp:txBody>
      <dsp:txXfrm>
        <a:off x="167212" y="2727557"/>
        <a:ext cx="1015213" cy="504854"/>
      </dsp:txXfrm>
    </dsp:sp>
    <dsp:sp modelId="{FFA0EE0A-65C0-462C-A1EA-ADFC4D0A2AB3}">
      <dsp:nvSpPr>
        <dsp:cNvPr id="0" name=""/>
        <dsp:cNvSpPr/>
      </dsp:nvSpPr>
      <dsp:spPr>
        <a:xfrm>
          <a:off x="939202" y="2224911"/>
          <a:ext cx="191549" cy="191549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52A0FC8-FA84-428C-BFE9-862F32FF363E}">
      <dsp:nvSpPr>
        <dsp:cNvPr id="0" name=""/>
        <dsp:cNvSpPr/>
      </dsp:nvSpPr>
      <dsp:spPr>
        <a:xfrm rot="5400000">
          <a:off x="1471165" y="1893445"/>
          <a:ext cx="675796" cy="1124509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CF7426-B43A-4417-898C-E86FB14EE9C0}">
      <dsp:nvSpPr>
        <dsp:cNvPr id="0" name=""/>
        <dsp:cNvSpPr/>
      </dsp:nvSpPr>
      <dsp:spPr>
        <a:xfrm>
          <a:off x="1410032" y="2301103"/>
          <a:ext cx="1015213" cy="1103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Capturar Información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* Identificar ideas que aporten a la mejora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* Diseñar herramientas que permitan gestionar el conocimiento.</a:t>
          </a:r>
        </a:p>
      </dsp:txBody>
      <dsp:txXfrm>
        <a:off x="1410032" y="2301103"/>
        <a:ext cx="1015213" cy="1103326"/>
      </dsp:txXfrm>
    </dsp:sp>
    <dsp:sp modelId="{E6F0B88C-2ECF-47F1-B312-B5A5834BAD30}">
      <dsp:nvSpPr>
        <dsp:cNvPr id="0" name=""/>
        <dsp:cNvSpPr/>
      </dsp:nvSpPr>
      <dsp:spPr>
        <a:xfrm>
          <a:off x="2182021" y="1810657"/>
          <a:ext cx="191549" cy="191549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81FF563-44CC-4748-9AA1-E14D576E8B4B}">
      <dsp:nvSpPr>
        <dsp:cNvPr id="0" name=""/>
        <dsp:cNvSpPr/>
      </dsp:nvSpPr>
      <dsp:spPr>
        <a:xfrm rot="5400000">
          <a:off x="2713984" y="1486858"/>
          <a:ext cx="675796" cy="1124509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A2646F8-CB37-4616-8916-8BD28098E584}">
      <dsp:nvSpPr>
        <dsp:cNvPr id="0" name=""/>
        <dsp:cNvSpPr/>
      </dsp:nvSpPr>
      <dsp:spPr>
        <a:xfrm>
          <a:off x="2599512" y="1975439"/>
          <a:ext cx="1015213" cy="1087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Transformar el proceso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*Implementar herramientas o procesos que permitan mejorar el desarrollo de las actividades</a:t>
          </a:r>
        </a:p>
      </dsp:txBody>
      <dsp:txXfrm>
        <a:off x="2599512" y="1975439"/>
        <a:ext cx="1015213" cy="1087993"/>
      </dsp:txXfrm>
    </dsp:sp>
    <dsp:sp modelId="{F33287F5-447C-4B50-B7AC-D66E7797A30F}">
      <dsp:nvSpPr>
        <dsp:cNvPr id="0" name=""/>
        <dsp:cNvSpPr/>
      </dsp:nvSpPr>
      <dsp:spPr>
        <a:xfrm>
          <a:off x="3424841" y="1404071"/>
          <a:ext cx="191549" cy="191549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510D34D-EE86-48B6-8AAE-2A90218EFBBC}">
      <dsp:nvSpPr>
        <dsp:cNvPr id="0" name=""/>
        <dsp:cNvSpPr/>
      </dsp:nvSpPr>
      <dsp:spPr>
        <a:xfrm rot="5400000">
          <a:off x="3956804" y="1179321"/>
          <a:ext cx="675796" cy="1124509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A3EB4A3-13F4-4BE8-AD49-F500EAA65177}">
      <dsp:nvSpPr>
        <dsp:cNvPr id="0" name=""/>
        <dsp:cNvSpPr/>
      </dsp:nvSpPr>
      <dsp:spPr>
        <a:xfrm>
          <a:off x="3896077" y="1608462"/>
          <a:ext cx="1015213" cy="889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Transferir el conocimiento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*Vigilar y controlar el proceso de cambio para evitar afectar los existentes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*Incentivar a los colaboradores en aceptar los cambios. </a:t>
          </a:r>
        </a:p>
      </dsp:txBody>
      <dsp:txXfrm>
        <a:off x="3896077" y="1608462"/>
        <a:ext cx="1015213" cy="889894"/>
      </dsp:txXfrm>
    </dsp:sp>
    <dsp:sp modelId="{79B0E553-44D9-4F17-BBDA-5FCED8E70D5E}">
      <dsp:nvSpPr>
        <dsp:cNvPr id="0" name=""/>
        <dsp:cNvSpPr/>
      </dsp:nvSpPr>
      <dsp:spPr>
        <a:xfrm>
          <a:off x="4667661" y="1096534"/>
          <a:ext cx="191549" cy="191549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4D6D2BB-946C-41F7-A116-BF373B274BFC}">
      <dsp:nvSpPr>
        <dsp:cNvPr id="0" name=""/>
        <dsp:cNvSpPr/>
      </dsp:nvSpPr>
      <dsp:spPr>
        <a:xfrm rot="5400000">
          <a:off x="5199624" y="871785"/>
          <a:ext cx="675796" cy="1124509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EB8482-0640-467C-A974-2FDE77E689A4}">
      <dsp:nvSpPr>
        <dsp:cNvPr id="0" name=""/>
        <dsp:cNvSpPr/>
      </dsp:nvSpPr>
      <dsp:spPr>
        <a:xfrm>
          <a:off x="5086817" y="1207771"/>
          <a:ext cx="1015213" cy="889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Implementar buenas prácticas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*Desarrollar planes de capacitación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*Apropiar los cambios propuesto por los lideres.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 dirty="0"/>
        </a:p>
      </dsp:txBody>
      <dsp:txXfrm>
        <a:off x="5086817" y="1207771"/>
        <a:ext cx="1015213" cy="889894"/>
      </dsp:txXfrm>
    </dsp:sp>
    <dsp:sp modelId="{DFFCBD32-D27D-45DC-9DB2-381263A0508D}">
      <dsp:nvSpPr>
        <dsp:cNvPr id="0" name=""/>
        <dsp:cNvSpPr/>
      </dsp:nvSpPr>
      <dsp:spPr>
        <a:xfrm>
          <a:off x="5910480" y="788997"/>
          <a:ext cx="191549" cy="191549"/>
        </a:xfrm>
        <a:prstGeom prst="triangle">
          <a:avLst>
            <a:gd name="adj" fmla="val 1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27E772-33D4-4C4C-9AC7-236215740BA7}">
      <dsp:nvSpPr>
        <dsp:cNvPr id="0" name=""/>
        <dsp:cNvSpPr/>
      </dsp:nvSpPr>
      <dsp:spPr>
        <a:xfrm rot="5400000">
          <a:off x="6442443" y="564248"/>
          <a:ext cx="675796" cy="1124509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3FCD85-DDDD-4B2A-9C68-B26840C7F30D}">
      <dsp:nvSpPr>
        <dsp:cNvPr id="0" name=""/>
        <dsp:cNvSpPr/>
      </dsp:nvSpPr>
      <dsp:spPr>
        <a:xfrm>
          <a:off x="6329636" y="900234"/>
          <a:ext cx="1015213" cy="889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/>
            <a:t>Controlar el conocimiento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*Ajustar políticas, manuales o sistemas de información.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*Documentar las experiencias.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*Implementar planes de capacitación para los colaboradores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*Evaluar el proceso.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100" kern="1200" dirty="0"/>
        </a:p>
      </dsp:txBody>
      <dsp:txXfrm>
        <a:off x="6329636" y="900234"/>
        <a:ext cx="1015213" cy="8898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83548-3494-4A90-916B-FF48A6902953}">
      <dsp:nvSpPr>
        <dsp:cNvPr id="0" name=""/>
        <dsp:cNvSpPr/>
      </dsp:nvSpPr>
      <dsp:spPr>
        <a:xfrm>
          <a:off x="0" y="0"/>
          <a:ext cx="7200000" cy="3766740"/>
        </a:xfrm>
        <a:prstGeom prst="roundRect">
          <a:avLst>
            <a:gd name="adj" fmla="val 8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2923409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b="1" kern="1200" dirty="0"/>
            <a:t>Desarrollar herramientas</a:t>
          </a:r>
        </a:p>
      </dsp:txBody>
      <dsp:txXfrm>
        <a:off x="93775" y="93775"/>
        <a:ext cx="7012450" cy="3579190"/>
      </dsp:txXfrm>
    </dsp:sp>
    <dsp:sp modelId="{0A378F96-C8F0-46AC-B710-21B606576A26}">
      <dsp:nvSpPr>
        <dsp:cNvPr id="0" name=""/>
        <dsp:cNvSpPr/>
      </dsp:nvSpPr>
      <dsp:spPr>
        <a:xfrm>
          <a:off x="180000" y="941685"/>
          <a:ext cx="1080000" cy="85487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Bases de datos</a:t>
          </a:r>
        </a:p>
      </dsp:txBody>
      <dsp:txXfrm>
        <a:off x="206290" y="967975"/>
        <a:ext cx="1027420" cy="802293"/>
      </dsp:txXfrm>
    </dsp:sp>
    <dsp:sp modelId="{E86F6ADC-264A-449A-B893-FCE4FE23F117}">
      <dsp:nvSpPr>
        <dsp:cNvPr id="0" name=""/>
        <dsp:cNvSpPr/>
      </dsp:nvSpPr>
      <dsp:spPr>
        <a:xfrm>
          <a:off x="180000" y="1831574"/>
          <a:ext cx="1080000" cy="85487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Repositorios</a:t>
          </a:r>
        </a:p>
      </dsp:txBody>
      <dsp:txXfrm>
        <a:off x="206290" y="1857864"/>
        <a:ext cx="1027420" cy="802293"/>
      </dsp:txXfrm>
    </dsp:sp>
    <dsp:sp modelId="{BEA93223-CC41-4909-9E63-3DF3F96D146F}">
      <dsp:nvSpPr>
        <dsp:cNvPr id="0" name=""/>
        <dsp:cNvSpPr/>
      </dsp:nvSpPr>
      <dsp:spPr>
        <a:xfrm>
          <a:off x="180000" y="2746863"/>
          <a:ext cx="1080000" cy="85487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Licencias</a:t>
          </a:r>
        </a:p>
      </dsp:txBody>
      <dsp:txXfrm>
        <a:off x="206290" y="2773153"/>
        <a:ext cx="1027420" cy="802293"/>
      </dsp:txXfrm>
    </dsp:sp>
    <dsp:sp modelId="{100FF12B-F4C1-4137-9CAD-4A78F8EE726F}">
      <dsp:nvSpPr>
        <dsp:cNvPr id="0" name=""/>
        <dsp:cNvSpPr/>
      </dsp:nvSpPr>
      <dsp:spPr>
        <a:xfrm>
          <a:off x="1440000" y="941685"/>
          <a:ext cx="5580000" cy="2636718"/>
        </a:xfrm>
        <a:prstGeom prst="roundRect">
          <a:avLst>
            <a:gd name="adj" fmla="val 105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1674316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Cultura Corporativa</a:t>
          </a:r>
        </a:p>
      </dsp:txBody>
      <dsp:txXfrm>
        <a:off x="1521088" y="1022773"/>
        <a:ext cx="5417824" cy="2474542"/>
      </dsp:txXfrm>
    </dsp:sp>
    <dsp:sp modelId="{87C9445E-9101-45B4-80FB-F65B3DFD619E}">
      <dsp:nvSpPr>
        <dsp:cNvPr id="0" name=""/>
        <dsp:cNvSpPr/>
      </dsp:nvSpPr>
      <dsp:spPr>
        <a:xfrm>
          <a:off x="1579500" y="1864536"/>
          <a:ext cx="1116000" cy="7314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Ejecutar capacitaciones</a:t>
          </a:r>
        </a:p>
      </dsp:txBody>
      <dsp:txXfrm>
        <a:off x="1601993" y="1887029"/>
        <a:ext cx="1071014" cy="686420"/>
      </dsp:txXfrm>
    </dsp:sp>
    <dsp:sp modelId="{9DBAB316-4065-4D67-B19C-B8BC788E7A08}">
      <dsp:nvSpPr>
        <dsp:cNvPr id="0" name=""/>
        <dsp:cNvSpPr/>
      </dsp:nvSpPr>
      <dsp:spPr>
        <a:xfrm>
          <a:off x="1579500" y="2648043"/>
          <a:ext cx="1116000" cy="7314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Trabajo Colaborativo</a:t>
          </a:r>
        </a:p>
      </dsp:txBody>
      <dsp:txXfrm>
        <a:off x="1601993" y="2670536"/>
        <a:ext cx="1071014" cy="686420"/>
      </dsp:txXfrm>
    </dsp:sp>
    <dsp:sp modelId="{2E9BA6D9-560B-49CD-90A1-CC528C1DBD98}">
      <dsp:nvSpPr>
        <dsp:cNvPr id="0" name=""/>
        <dsp:cNvSpPr/>
      </dsp:nvSpPr>
      <dsp:spPr>
        <a:xfrm>
          <a:off x="2844000" y="1883370"/>
          <a:ext cx="3996000" cy="1506696"/>
        </a:xfrm>
        <a:prstGeom prst="roundRect">
          <a:avLst>
            <a:gd name="adj" fmla="val 105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850446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Promover la estrategia corporativa</a:t>
          </a:r>
        </a:p>
      </dsp:txBody>
      <dsp:txXfrm>
        <a:off x="2890336" y="1929706"/>
        <a:ext cx="3903328" cy="1414024"/>
      </dsp:txXfrm>
    </dsp:sp>
    <dsp:sp modelId="{8DC0617C-DEA6-4AC6-A07B-5588F7CA1793}">
      <dsp:nvSpPr>
        <dsp:cNvPr id="0" name=""/>
        <dsp:cNvSpPr/>
      </dsp:nvSpPr>
      <dsp:spPr>
        <a:xfrm>
          <a:off x="2943900" y="2561383"/>
          <a:ext cx="1870295" cy="67801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Intercambio de aprendizaje</a:t>
          </a:r>
        </a:p>
      </dsp:txBody>
      <dsp:txXfrm>
        <a:off x="2964751" y="2582234"/>
        <a:ext cx="1828593" cy="636311"/>
      </dsp:txXfrm>
    </dsp:sp>
    <dsp:sp modelId="{18F4826D-F56C-4329-9185-3239EA3EB3F2}">
      <dsp:nvSpPr>
        <dsp:cNvPr id="0" name=""/>
        <dsp:cNvSpPr/>
      </dsp:nvSpPr>
      <dsp:spPr>
        <a:xfrm>
          <a:off x="4867404" y="2561383"/>
          <a:ext cx="1870295" cy="67801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Facilitar el crecimiento académico</a:t>
          </a:r>
          <a:endParaRPr lang="es-CO" sz="1200" kern="1200" dirty="0"/>
        </a:p>
      </dsp:txBody>
      <dsp:txXfrm>
        <a:off x="4888255" y="2582234"/>
        <a:ext cx="1828593" cy="6363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5D6CB6-99BE-4C2E-905A-5BEDF4354801}">
      <dsp:nvSpPr>
        <dsp:cNvPr id="0" name=""/>
        <dsp:cNvSpPr/>
      </dsp:nvSpPr>
      <dsp:spPr>
        <a:xfrm>
          <a:off x="-4717321" y="-723105"/>
          <a:ext cx="5618914" cy="5618914"/>
        </a:xfrm>
        <a:prstGeom prst="blockArc">
          <a:avLst>
            <a:gd name="adj1" fmla="val 18900000"/>
            <a:gd name="adj2" fmla="val 2700000"/>
            <a:gd name="adj3" fmla="val 384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7C5AC-6A45-4CA7-84F0-709F58A147BB}">
      <dsp:nvSpPr>
        <dsp:cNvPr id="0" name=""/>
        <dsp:cNvSpPr/>
      </dsp:nvSpPr>
      <dsp:spPr>
        <a:xfrm>
          <a:off x="394583" y="260710"/>
          <a:ext cx="6748513" cy="52175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414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 dirty="0"/>
            <a:t>La gestión del conocimiento es una práctica que le permite a la organización explotar el capital intelectual.</a:t>
          </a:r>
          <a:endParaRPr lang="es-CO" sz="1400" kern="1200" dirty="0"/>
        </a:p>
      </dsp:txBody>
      <dsp:txXfrm>
        <a:off x="394583" y="260710"/>
        <a:ext cx="6748513" cy="521754"/>
      </dsp:txXfrm>
    </dsp:sp>
    <dsp:sp modelId="{54A1B1E3-9C69-4D1B-BC03-1B6B5FBCA6EE}">
      <dsp:nvSpPr>
        <dsp:cNvPr id="0" name=""/>
        <dsp:cNvSpPr/>
      </dsp:nvSpPr>
      <dsp:spPr>
        <a:xfrm>
          <a:off x="68486" y="195491"/>
          <a:ext cx="652193" cy="6521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DF18AB-94E3-4313-8A70-AB25056A6E31}">
      <dsp:nvSpPr>
        <dsp:cNvPr id="0" name=""/>
        <dsp:cNvSpPr/>
      </dsp:nvSpPr>
      <dsp:spPr>
        <a:xfrm>
          <a:off x="768457" y="1043092"/>
          <a:ext cx="6374639" cy="5217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414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 dirty="0"/>
            <a:t>El modelo de gestión del conocimiento propuesto ayuda a crear mecanismos que gestione la información, permitiendo innovar en los procesos de la Entidad.</a:t>
          </a:r>
          <a:endParaRPr lang="es-ES" sz="1400" kern="1200" dirty="0"/>
        </a:p>
      </dsp:txBody>
      <dsp:txXfrm>
        <a:off x="768457" y="1043092"/>
        <a:ext cx="6374639" cy="521754"/>
      </dsp:txXfrm>
    </dsp:sp>
    <dsp:sp modelId="{14630F5B-12F2-445C-8F09-15FA0FF1A724}">
      <dsp:nvSpPr>
        <dsp:cNvPr id="0" name=""/>
        <dsp:cNvSpPr/>
      </dsp:nvSpPr>
      <dsp:spPr>
        <a:xfrm>
          <a:off x="442360" y="977873"/>
          <a:ext cx="652193" cy="6521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0A4ED-4EB8-4E17-9CF3-26198B9DC3E4}">
      <dsp:nvSpPr>
        <dsp:cNvPr id="0" name=""/>
        <dsp:cNvSpPr/>
      </dsp:nvSpPr>
      <dsp:spPr>
        <a:xfrm>
          <a:off x="883206" y="1825474"/>
          <a:ext cx="6259889" cy="5217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414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El capital del conocimiento se robustece a través del compromiso de todos los colaboradores que intervienen en el proceso. </a:t>
          </a:r>
          <a:endParaRPr lang="es-ES" sz="1400" kern="1200" dirty="0"/>
        </a:p>
      </dsp:txBody>
      <dsp:txXfrm>
        <a:off x="883206" y="1825474"/>
        <a:ext cx="6259889" cy="521754"/>
      </dsp:txXfrm>
    </dsp:sp>
    <dsp:sp modelId="{6C988134-AB6A-4AD9-9CAF-E5CE9B0CF8E7}">
      <dsp:nvSpPr>
        <dsp:cNvPr id="0" name=""/>
        <dsp:cNvSpPr/>
      </dsp:nvSpPr>
      <dsp:spPr>
        <a:xfrm>
          <a:off x="594721" y="1760255"/>
          <a:ext cx="652193" cy="6521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E9827-E8E8-4761-AE26-7CDC06900CAC}">
      <dsp:nvSpPr>
        <dsp:cNvPr id="0" name=""/>
        <dsp:cNvSpPr/>
      </dsp:nvSpPr>
      <dsp:spPr>
        <a:xfrm>
          <a:off x="768457" y="2607856"/>
          <a:ext cx="6374639" cy="52175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414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Se considera necesario diseñar herramientas que permitan capturar, sistematizar y socializar el conocimiento que se produce en la línea de desarrollo de software.</a:t>
          </a:r>
          <a:endParaRPr lang="es-ES" sz="1400" kern="1200" dirty="0"/>
        </a:p>
      </dsp:txBody>
      <dsp:txXfrm>
        <a:off x="768457" y="2607856"/>
        <a:ext cx="6374639" cy="521754"/>
      </dsp:txXfrm>
    </dsp:sp>
    <dsp:sp modelId="{8C3B88E7-68D9-4DF0-A5E0-CD79B5DB4FCA}">
      <dsp:nvSpPr>
        <dsp:cNvPr id="0" name=""/>
        <dsp:cNvSpPr/>
      </dsp:nvSpPr>
      <dsp:spPr>
        <a:xfrm>
          <a:off x="442360" y="2542637"/>
          <a:ext cx="652193" cy="6521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D36D8-CDC3-497D-BFB6-F96FEBD106C5}">
      <dsp:nvSpPr>
        <dsp:cNvPr id="0" name=""/>
        <dsp:cNvSpPr/>
      </dsp:nvSpPr>
      <dsp:spPr>
        <a:xfrm>
          <a:off x="394583" y="3390238"/>
          <a:ext cx="6748513" cy="5217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414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La línea de desarrollo de software podrá desarrollar sistemas de información y bases de datos que le permitan explotar el conocimiento que producen.</a:t>
          </a:r>
          <a:endParaRPr lang="es-ES" sz="1400" kern="1200" dirty="0"/>
        </a:p>
      </dsp:txBody>
      <dsp:txXfrm>
        <a:off x="394583" y="3390238"/>
        <a:ext cx="6748513" cy="521754"/>
      </dsp:txXfrm>
    </dsp:sp>
    <dsp:sp modelId="{FC69DB6B-BF8F-44FD-907E-3CC24BC285CE}">
      <dsp:nvSpPr>
        <dsp:cNvPr id="0" name=""/>
        <dsp:cNvSpPr/>
      </dsp:nvSpPr>
      <dsp:spPr>
        <a:xfrm>
          <a:off x="68486" y="3325019"/>
          <a:ext cx="652193" cy="6521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71E96-3102-41B4-A99D-E19481EEE75A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B284E-DD2F-4EE1-9320-39C012D35FE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7124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678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b="1" dirty="0"/>
              <a:t>Alistamiento:</a:t>
            </a:r>
          </a:p>
          <a:p>
            <a:pPr marL="285750" lvl="1" indent="-2857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s-CO" sz="1200" kern="1200" dirty="0"/>
              <a:t>No existe bitácora de proceso.</a:t>
            </a:r>
            <a:endParaRPr lang="es-ES" sz="1200" kern="1200" dirty="0"/>
          </a:p>
          <a:p>
            <a:pPr marL="285750" lvl="1" indent="-2857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s-CO" sz="1200" kern="1200" dirty="0"/>
              <a:t>Sin identificar lecciones aprendidas.</a:t>
            </a:r>
          </a:p>
          <a:p>
            <a:pPr marL="285750" lvl="1" indent="-2857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s-CO" sz="1200" kern="1200" dirty="0"/>
          </a:p>
          <a:p>
            <a:pPr marL="0" lvl="1" indent="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s-CO" sz="1200" b="1" kern="1200" dirty="0"/>
              <a:t>Ejecución: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200" dirty="0"/>
              <a:t>Guías de aprendizaje y material de apoyo sin unificar.</a:t>
            </a:r>
            <a:endParaRPr lang="es-E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200" dirty="0"/>
              <a:t>Instructores actúan acuerdo con la experiencia.</a:t>
            </a:r>
            <a:endParaRPr lang="es-E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200" dirty="0"/>
              <a:t>Capital de la información sin usar.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CO" sz="1200" dirty="0"/>
          </a:p>
          <a:p>
            <a:pPr marL="0" lvl="0" indent="0">
              <a:buFont typeface="Arial" panose="020B0604020202020204" pitchFamily="34" charset="0"/>
              <a:buNone/>
            </a:pPr>
            <a:r>
              <a:rPr lang="es-CO" sz="1200" b="1" dirty="0"/>
              <a:t>Evaluación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200" dirty="0"/>
              <a:t>Los proyectos desarrollados sin inaccesibles.</a:t>
            </a:r>
            <a:endParaRPr lang="es-ES" sz="1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200" dirty="0"/>
              <a:t>No existe herramientas que permitan gestionar el conocimiento.</a:t>
            </a:r>
            <a:endParaRPr lang="es-ES" sz="1200" dirty="0"/>
          </a:p>
          <a:p>
            <a:pPr marL="0" lvl="1" indent="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None/>
            </a:pPr>
            <a:endParaRPr lang="es-ES" sz="1200" kern="1200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0016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4338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CO" sz="1600" b="1" u="none" strike="noStrike" dirty="0">
                <a:effectLst/>
              </a:rPr>
              <a:t>Metodología</a:t>
            </a:r>
          </a:p>
          <a:p>
            <a:pPr lvl="0"/>
            <a:r>
              <a:rPr lang="es-ES" sz="1200" u="none" strike="noStrike" dirty="0">
                <a:effectLst/>
              </a:rPr>
              <a:t>Observación activa de orden cualitativo en su contexto natural.</a:t>
            </a:r>
          </a:p>
          <a:p>
            <a:pPr lvl="0"/>
            <a:r>
              <a:rPr lang="es-ES" sz="1200" u="none" strike="noStrike" dirty="0">
                <a:effectLst/>
              </a:rPr>
              <a:t>* Tipo de Investigación: Investigación no experimental.</a:t>
            </a:r>
          </a:p>
          <a:p>
            <a:pPr lvl="0"/>
            <a:r>
              <a:rPr lang="es-ES" sz="1200" u="none" strike="noStrike" dirty="0">
                <a:effectLst/>
              </a:rPr>
              <a:t>*Soporte: Sampieri (2014)</a:t>
            </a:r>
          </a:p>
          <a:p>
            <a:pPr lvl="0"/>
            <a:r>
              <a:rPr lang="es-ES" sz="1200" u="none" strike="noStrike" dirty="0">
                <a:effectLst/>
              </a:rPr>
              <a:t>*Instrumento de diagnóstico gestión del conocimiento  Nagles (2019).</a:t>
            </a:r>
          </a:p>
          <a:p>
            <a:pPr lvl="0"/>
            <a:endParaRPr lang="es-ES" sz="1200" u="none" strike="noStrike" dirty="0">
              <a:effectLst/>
            </a:endParaRPr>
          </a:p>
          <a:p>
            <a:pPr lvl="0"/>
            <a:r>
              <a:rPr lang="es-CO" sz="1800" b="1" u="none" strike="noStrike" dirty="0">
                <a:effectLst/>
              </a:rPr>
              <a:t>Población</a:t>
            </a:r>
          </a:p>
          <a:p>
            <a:pPr lvl="0"/>
            <a:r>
              <a:rPr lang="es-ES" sz="1200" u="none" strike="noStrike" dirty="0">
                <a:effectLst/>
              </a:rPr>
              <a:t>57 funcionarios que pertenecen al proceso de la ejecución de la formación profesional.</a:t>
            </a:r>
          </a:p>
          <a:p>
            <a:pPr lvl="0"/>
            <a:endParaRPr lang="es-ES" sz="1200" u="none" strike="noStrike" dirty="0">
              <a:effectLst/>
            </a:endParaRPr>
          </a:p>
          <a:p>
            <a:pPr lvl="0"/>
            <a:r>
              <a:rPr lang="es-CO" sz="1800" b="1" u="none" strike="noStrike" dirty="0">
                <a:effectLst/>
              </a:rPr>
              <a:t>Muestra</a:t>
            </a:r>
          </a:p>
          <a:p>
            <a:pPr lvl="0"/>
            <a:r>
              <a:rPr lang="es-CO" sz="1200" u="none" strike="noStrike" dirty="0">
                <a:effectLst/>
              </a:rPr>
              <a:t>50 funcionarios de los cargo</a:t>
            </a:r>
            <a:br>
              <a:rPr lang="es-ES" sz="1200" dirty="0"/>
            </a:br>
            <a:r>
              <a:rPr lang="es-CO" sz="1200" u="none" strike="noStrike" dirty="0">
                <a:effectLst/>
              </a:rPr>
              <a:t>s instructores</a:t>
            </a:r>
            <a:br>
              <a:rPr lang="es-ES" sz="1200" dirty="0"/>
            </a:br>
            <a:r>
              <a:rPr lang="es-CO" sz="1200" u="none" strike="noStrike" dirty="0">
                <a:effectLst/>
              </a:rPr>
              <a:t> técnicos y transversales, investigadores SENNOVA y administrativos.</a:t>
            </a:r>
          </a:p>
          <a:p>
            <a:pPr lvl="0"/>
            <a:r>
              <a:rPr lang="es-CO" sz="1200" u="none" strike="noStrike" dirty="0">
                <a:effectLst/>
              </a:rPr>
              <a:t>*Nivel de confianza 95%</a:t>
            </a:r>
          </a:p>
          <a:p>
            <a:pPr lvl="0"/>
            <a:r>
              <a:rPr lang="es-CO" sz="1200" u="none" strike="noStrike" dirty="0">
                <a:effectLst/>
              </a:rPr>
              <a:t>*App: </a:t>
            </a:r>
            <a:r>
              <a:rPr lang="es-ES" sz="1200" u="none" strike="noStrike" dirty="0">
                <a:effectLst/>
              </a:rPr>
              <a:t>STATS MOVIL 2.0</a:t>
            </a:r>
          </a:p>
          <a:p>
            <a:pPr lvl="0"/>
            <a:endParaRPr lang="es-ES" sz="1200" u="none" strike="noStrike" dirty="0">
              <a:effectLst/>
            </a:endParaRPr>
          </a:p>
          <a:p>
            <a:pPr lvl="0"/>
            <a:r>
              <a:rPr lang="es-CO" sz="1600" b="1" u="none" strike="noStrike" dirty="0">
                <a:effectLst/>
              </a:rPr>
              <a:t>Análisis de resultados</a:t>
            </a:r>
          </a:p>
          <a:p>
            <a:pPr lvl="0"/>
            <a:r>
              <a:rPr lang="es-CO" sz="1200" b="0" u="none" strike="noStrike" dirty="0">
                <a:effectLst/>
              </a:rPr>
              <a:t>Se procesa la información recolectada.</a:t>
            </a:r>
          </a:p>
          <a:p>
            <a:pPr lvl="0"/>
            <a:r>
              <a:rPr lang="es-CO" sz="1200" u="none" strike="noStrike" dirty="0">
                <a:effectLst/>
              </a:rPr>
              <a:t>*Software SPSS, Excel.</a:t>
            </a:r>
          </a:p>
          <a:p>
            <a:pPr lvl="0"/>
            <a:r>
              <a:rPr lang="es-CO" sz="1200" u="none" strike="noStrike" dirty="0">
                <a:effectLst/>
              </a:rPr>
              <a:t>*Análisis de factores.</a:t>
            </a:r>
            <a:endParaRPr lang="es-CO" sz="1100" u="none" strike="noStrike" dirty="0">
              <a:effectLst/>
            </a:endParaRPr>
          </a:p>
          <a:p>
            <a:pPr lvl="0"/>
            <a:endParaRPr lang="es-CO" sz="1200" u="none" strike="noStrike" dirty="0">
              <a:effectLst/>
            </a:endParaRPr>
          </a:p>
          <a:p>
            <a:pPr lvl="0"/>
            <a:endParaRPr lang="es-ES" sz="1200" u="none" strike="noStrike" dirty="0">
              <a:effectLst/>
            </a:endParaRPr>
          </a:p>
          <a:p>
            <a:pPr lvl="0"/>
            <a:endParaRPr lang="es-ES" sz="1200" u="none" strike="noStrike" dirty="0">
              <a:effectLst/>
            </a:endParaRP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7294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CO" dirty="0"/>
              <a:t>Alfa de Cronbach – </a:t>
            </a:r>
            <a:r>
              <a:rPr lang="es-CO" sz="1200" dirty="0"/>
              <a:t>Mínimo 0,5</a:t>
            </a:r>
          </a:p>
          <a:p>
            <a:pPr algn="l"/>
            <a:r>
              <a:rPr lang="es-CO" sz="1200" dirty="0"/>
              <a:t>Media Sig. - 0,0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Medida Kaiser Alfa  - 0,75</a:t>
            </a:r>
            <a:endParaRPr lang="es-ES" sz="1200" dirty="0"/>
          </a:p>
          <a:p>
            <a:pPr algn="l"/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043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1" dirty="0"/>
              <a:t>FACTOR1: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*Motiva los cambios en la entidad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*Usa el conocimiento para desarrollar acciones y actividades de gestión del cambio.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*Identifica las oportunidades y necesidades de los procesos.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*Elabora la visión a corto, mediano y largo plazo.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*Aprovecha el conocimientos de la entidad.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*Los colaboradores aportan, cooperan y el trabajan en equipo.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b="1" dirty="0"/>
              <a:t>FACTOR2: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*Ejecuta acciones con la información obtenida del entorno.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*Prioriza las actividades del plan estratégico del SENA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*Desarrolla actividades de investigación</a:t>
            </a:r>
            <a:endParaRPr lang="es-C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*Monitorea y analiza el entorno</a:t>
            </a:r>
            <a:endParaRPr lang="es-C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*Usa tecnología en la gestión del conocimiento.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*Optimiza el uso de recursos disponibles.</a:t>
            </a: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*Incentiva la Importancia de la gestión del conocimiento.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FACTOR3: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200" dirty="0"/>
              <a:t>*Diseñar y poner en marcha un nuevo servicio para la  formación profesional integral</a:t>
            </a: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sz="12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5143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345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3554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B284E-DD2F-4EE1-9320-39C012D35FE6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8325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581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2453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536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217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273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356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551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142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514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90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520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B67B3-53C9-AA4F-997E-5F50883CCD98}" type="datetimeFigureOut">
              <a:rPr lang="es-ES" smtClean="0"/>
              <a:t>02/03/2021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96FE9-B0B0-5C4F-8852-53883B57E13C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429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68111" y="1034308"/>
            <a:ext cx="51991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>
                <a:solidFill>
                  <a:schemeClr val="bg1"/>
                </a:solidFill>
              </a:rPr>
              <a:t>Propuesta de un modelo de gestión del conocimiento que fortalezca los procesos de la línea de software del SENA Neiva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20D160F-5100-4F79-9CD5-D7EDA75E80FA}"/>
              </a:ext>
            </a:extLst>
          </p:cNvPr>
          <p:cNvSpPr txBox="1"/>
          <p:nvPr/>
        </p:nvSpPr>
        <p:spPr>
          <a:xfrm>
            <a:off x="4057906" y="3481457"/>
            <a:ext cx="46166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solidFill>
                  <a:schemeClr val="bg1"/>
                </a:solidFill>
              </a:rPr>
              <a:t>Autor</a:t>
            </a:r>
          </a:p>
          <a:p>
            <a:pPr algn="r"/>
            <a:r>
              <a:rPr lang="es-ES" dirty="0">
                <a:solidFill>
                  <a:schemeClr val="bg1"/>
                </a:solidFill>
              </a:rPr>
              <a:t>Jesús Ariel González Bonilla </a:t>
            </a:r>
          </a:p>
          <a:p>
            <a:pPr algn="r"/>
            <a:endParaRPr lang="es-ES" dirty="0">
              <a:solidFill>
                <a:schemeClr val="bg1"/>
              </a:solidFill>
            </a:endParaRPr>
          </a:p>
          <a:p>
            <a:pPr algn="r"/>
            <a:r>
              <a:rPr lang="es-ES" dirty="0">
                <a:solidFill>
                  <a:schemeClr val="bg1"/>
                </a:solidFill>
              </a:rPr>
              <a:t>Directora</a:t>
            </a:r>
          </a:p>
          <a:p>
            <a:pPr algn="r"/>
            <a:r>
              <a:rPr lang="es-ES" dirty="0">
                <a:solidFill>
                  <a:schemeClr val="bg1"/>
                </a:solidFill>
              </a:rPr>
              <a:t>Carmen Elizabeth Chaparro Malaver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5E88E59-3DC5-4283-B0CD-F6D91704CB9B}"/>
              </a:ext>
            </a:extLst>
          </p:cNvPr>
          <p:cNvSpPr txBox="1"/>
          <p:nvPr/>
        </p:nvSpPr>
        <p:spPr>
          <a:xfrm>
            <a:off x="4057906" y="2719547"/>
            <a:ext cx="4616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solidFill>
                  <a:schemeClr val="bg1"/>
                </a:solidFill>
              </a:rPr>
              <a:t>Maestría Gerencia Sistemas de Información y Proyectos Tecnológicos. </a:t>
            </a:r>
          </a:p>
        </p:txBody>
      </p:sp>
    </p:spTree>
    <p:extLst>
      <p:ext uri="{BB962C8B-B14F-4D97-AF65-F5344CB8AC3E}">
        <p14:creationId xmlns:p14="http://schemas.microsoft.com/office/powerpoint/2010/main" val="3211097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¿Cuál fue el proceso desarrollado?</a:t>
            </a: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3FF20A37-674B-42BD-9903-BDDD50E3BA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07" r="43451" b="3889"/>
          <a:stretch/>
        </p:blipFill>
        <p:spPr>
          <a:xfrm>
            <a:off x="271759" y="1130287"/>
            <a:ext cx="2694099" cy="398781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7F87F4-2B2A-4F7F-A57E-1925B25B63CB}"/>
              </a:ext>
            </a:extLst>
          </p:cNvPr>
          <p:cNvSpPr txBox="1"/>
          <p:nvPr/>
        </p:nvSpPr>
        <p:spPr>
          <a:xfrm>
            <a:off x="2965858" y="1440275"/>
            <a:ext cx="475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dirty="0"/>
              <a:t>Realizar diagnóstico de la gestión del conocimiento en el Centro de la Industria, la Empresa y los Servicios en la línea de desarrollo de software.</a:t>
            </a:r>
            <a:endParaRPr lang="es-CO" sz="1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15EA6EB-4238-40BA-A206-7860FC5842FE}"/>
              </a:ext>
            </a:extLst>
          </p:cNvPr>
          <p:cNvSpPr txBox="1"/>
          <p:nvPr/>
        </p:nvSpPr>
        <p:spPr>
          <a:xfrm>
            <a:off x="2965858" y="2140587"/>
            <a:ext cx="4755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dirty="0"/>
              <a:t>Identificar los modelos de gestión del conocimiento desarrollados.</a:t>
            </a:r>
            <a:endParaRPr lang="es-CO" sz="12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CA07165-32D9-4668-B3E7-1CB5C82AFB32}"/>
              </a:ext>
            </a:extLst>
          </p:cNvPr>
          <p:cNvSpPr txBox="1"/>
          <p:nvPr/>
        </p:nvSpPr>
        <p:spPr>
          <a:xfrm>
            <a:off x="2965858" y="2840899"/>
            <a:ext cx="475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dirty="0"/>
              <a:t>Definir los procesos requeridos para el diseño de un modelo de gestión del conocimiento.</a:t>
            </a:r>
            <a:endParaRPr lang="es-CO" sz="1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5028C4F-C625-4A5F-80C3-A82E6467DD4C}"/>
              </a:ext>
            </a:extLst>
          </p:cNvPr>
          <p:cNvSpPr txBox="1"/>
          <p:nvPr/>
        </p:nvSpPr>
        <p:spPr>
          <a:xfrm>
            <a:off x="2965858" y="3496255"/>
            <a:ext cx="475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dirty="0"/>
              <a:t>Diseñar el modelo de gestión del conocimiento para la línea de desarrollo de software. </a:t>
            </a:r>
            <a:endParaRPr lang="es-CO" sz="12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D630506-3ABA-480B-8049-E1973516AB3A}"/>
              </a:ext>
            </a:extLst>
          </p:cNvPr>
          <p:cNvSpPr txBox="1"/>
          <p:nvPr/>
        </p:nvSpPr>
        <p:spPr>
          <a:xfrm>
            <a:off x="2965858" y="4151611"/>
            <a:ext cx="475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Establecer el plan de implementación del modelo gestión del conocimiento para la línea de desarrollo de software.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189527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Estructura de la investigación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C0C9FB4E-02BB-4181-9719-BA21879E364B}"/>
              </a:ext>
            </a:extLst>
          </p:cNvPr>
          <p:cNvGrpSpPr/>
          <p:nvPr/>
        </p:nvGrpSpPr>
        <p:grpSpPr>
          <a:xfrm>
            <a:off x="1087017" y="1250148"/>
            <a:ext cx="5651501" cy="3682493"/>
            <a:chOff x="1269999" y="1233236"/>
            <a:chExt cx="5219701" cy="3401134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5700AB01-5364-48BA-AF1C-B4EBAA8ABE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757" t="20930" r="12892" b="8369"/>
            <a:stretch/>
          </p:blipFill>
          <p:spPr>
            <a:xfrm>
              <a:off x="1269999" y="1233236"/>
              <a:ext cx="5219701" cy="3401134"/>
            </a:xfrm>
            <a:prstGeom prst="rect">
              <a:avLst/>
            </a:prstGeom>
          </p:spPr>
        </p:pic>
        <p:sp>
          <p:nvSpPr>
            <p:cNvPr id="8" name="Elipse 7" descr="Mejora continua contorno">
              <a:extLst>
                <a:ext uri="{FF2B5EF4-FFF2-40B4-BE49-F238E27FC236}">
                  <a16:creationId xmlns:a16="http://schemas.microsoft.com/office/drawing/2014/main" id="{1F716557-F2EB-43A4-8344-38C127666B21}"/>
                </a:ext>
              </a:extLst>
            </p:cNvPr>
            <p:cNvSpPr/>
            <p:nvPr/>
          </p:nvSpPr>
          <p:spPr>
            <a:xfrm>
              <a:off x="2382480" y="1507844"/>
              <a:ext cx="558355" cy="502208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 t="-6000" b="-6000"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Elipse 8" descr="Grupo de personas con relleno sólido">
              <a:extLst>
                <a:ext uri="{FF2B5EF4-FFF2-40B4-BE49-F238E27FC236}">
                  <a16:creationId xmlns:a16="http://schemas.microsoft.com/office/drawing/2014/main" id="{C25CC08D-B6F2-46D4-8234-46FFF6A0DA3B}"/>
                </a:ext>
              </a:extLst>
            </p:cNvPr>
            <p:cNvSpPr/>
            <p:nvPr/>
          </p:nvSpPr>
          <p:spPr>
            <a:xfrm>
              <a:off x="2382480" y="3235044"/>
              <a:ext cx="558355" cy="502208"/>
            </a:xfrm>
            <a:prstGeom prst="ellipse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>
                <a:fillRect t="-6000" b="-6000"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3">
                <a:tint val="50000"/>
                <a:hueOff val="3584066"/>
                <a:satOff val="-4703"/>
                <a:lumOff val="-463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Elipse 9" descr="Baile con relleno sólido">
              <a:extLst>
                <a:ext uri="{FF2B5EF4-FFF2-40B4-BE49-F238E27FC236}">
                  <a16:creationId xmlns:a16="http://schemas.microsoft.com/office/drawing/2014/main" id="{63960CED-C0FE-408E-8BB1-C8CFF32A2028}"/>
                </a:ext>
              </a:extLst>
            </p:cNvPr>
            <p:cNvSpPr/>
            <p:nvPr/>
          </p:nvSpPr>
          <p:spPr>
            <a:xfrm>
              <a:off x="5137601" y="1507844"/>
              <a:ext cx="558355" cy="502208"/>
            </a:xfrm>
            <a:prstGeom prst="ellipse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>
                <a:fillRect t="-6000" b="-6000"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3">
                <a:tint val="50000"/>
                <a:hueOff val="7168132"/>
                <a:satOff val="-9405"/>
                <a:lumOff val="-925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Elipse 10" descr="Lupa con relleno sólido">
              <a:extLst>
                <a:ext uri="{FF2B5EF4-FFF2-40B4-BE49-F238E27FC236}">
                  <a16:creationId xmlns:a16="http://schemas.microsoft.com/office/drawing/2014/main" id="{646959AD-AB06-4CEC-B330-D3D89ECBA2C0}"/>
                </a:ext>
              </a:extLst>
            </p:cNvPr>
            <p:cNvSpPr/>
            <p:nvPr/>
          </p:nvSpPr>
          <p:spPr>
            <a:xfrm>
              <a:off x="5137601" y="3235044"/>
              <a:ext cx="558355" cy="502208"/>
            </a:xfrm>
            <a:prstGeom prst="ellipse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rcRect/>
              <a:stretch>
                <a:fillRect t="-6000" b="-6000"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3">
                <a:tint val="50000"/>
                <a:hueOff val="10752198"/>
                <a:satOff val="-14108"/>
                <a:lumOff val="-1388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95C5D4F8-4BBF-43A3-83B9-7090E7FAAC81}"/>
                </a:ext>
              </a:extLst>
            </p:cNvPr>
            <p:cNvSpPr txBox="1"/>
            <p:nvPr/>
          </p:nvSpPr>
          <p:spPr>
            <a:xfrm>
              <a:off x="1833186" y="2092400"/>
              <a:ext cx="16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CO" sz="2000" b="1" u="none" strike="noStrike" dirty="0">
                  <a:solidFill>
                    <a:schemeClr val="bg1"/>
                  </a:solidFill>
                  <a:effectLst/>
                </a:rPr>
                <a:t>Metodología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9DB4D52A-8A0D-4DCA-9787-7583D078C88A}"/>
                </a:ext>
              </a:extLst>
            </p:cNvPr>
            <p:cNvSpPr txBox="1"/>
            <p:nvPr/>
          </p:nvSpPr>
          <p:spPr>
            <a:xfrm>
              <a:off x="1833186" y="3799638"/>
              <a:ext cx="1656942" cy="369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CO" sz="2000" b="1" u="none" strike="noStrike" dirty="0">
                  <a:solidFill>
                    <a:schemeClr val="bg1"/>
                  </a:solidFill>
                  <a:effectLst/>
                </a:rPr>
                <a:t>Población: 57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AB9EFCE0-F545-4B3F-95CC-BF8793B8172D}"/>
                </a:ext>
              </a:extLst>
            </p:cNvPr>
            <p:cNvSpPr txBox="1"/>
            <p:nvPr/>
          </p:nvSpPr>
          <p:spPr>
            <a:xfrm>
              <a:off x="4663756" y="2102000"/>
              <a:ext cx="1656942" cy="369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CO" sz="2000" b="1" u="none" strike="noStrike" dirty="0">
                  <a:solidFill>
                    <a:schemeClr val="bg1"/>
                  </a:solidFill>
                  <a:effectLst/>
                </a:rPr>
                <a:t>Muestra: 50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D91F063F-B576-433F-926D-3D941AEE8069}"/>
                </a:ext>
              </a:extLst>
            </p:cNvPr>
            <p:cNvSpPr txBox="1"/>
            <p:nvPr/>
          </p:nvSpPr>
          <p:spPr>
            <a:xfrm>
              <a:off x="4663756" y="3809238"/>
              <a:ext cx="165694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CO" sz="2000" b="1" u="none" strike="noStrike" dirty="0">
                  <a:solidFill>
                    <a:schemeClr val="bg1"/>
                  </a:solidFill>
                  <a:effectLst/>
                </a:rPr>
                <a:t>Análisis de resultados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9268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Validez estadística</a:t>
            </a:r>
          </a:p>
        </p:txBody>
      </p:sp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662A3815-0B0E-47CF-8E45-871499B0F7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71" t="9491" r="18870" b="9187"/>
          <a:stretch/>
        </p:blipFill>
        <p:spPr>
          <a:xfrm>
            <a:off x="2536812" y="1599070"/>
            <a:ext cx="2984500" cy="30353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9C8E963-B67F-4D49-A83E-DC283ADAC498}"/>
              </a:ext>
            </a:extLst>
          </p:cNvPr>
          <p:cNvSpPr txBox="1"/>
          <p:nvPr/>
        </p:nvSpPr>
        <p:spPr>
          <a:xfrm>
            <a:off x="463974" y="1784375"/>
            <a:ext cx="2279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600" b="1" dirty="0"/>
              <a:t>Alfa de Cronbach 0,958</a:t>
            </a:r>
            <a:endParaRPr lang="es-ES" sz="16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09F614F-F8A1-4F0E-8A9A-12171E33F859}"/>
              </a:ext>
            </a:extLst>
          </p:cNvPr>
          <p:cNvSpPr txBox="1"/>
          <p:nvPr/>
        </p:nvSpPr>
        <p:spPr>
          <a:xfrm>
            <a:off x="5349820" y="1784375"/>
            <a:ext cx="2279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600" b="1" dirty="0"/>
              <a:t>Medida Kaiser Alfa de Cronbach-Meyer-Olkin 0,899</a:t>
            </a:r>
            <a:endParaRPr lang="es-ES" sz="1600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0EE428D-9990-46D9-A5DE-D771FD4B8562}"/>
              </a:ext>
            </a:extLst>
          </p:cNvPr>
          <p:cNvSpPr txBox="1"/>
          <p:nvPr/>
        </p:nvSpPr>
        <p:spPr>
          <a:xfrm>
            <a:off x="429062" y="3702075"/>
            <a:ext cx="246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600" b="1" dirty="0"/>
              <a:t>Media Sig. de esfericidad de Bartlett 0,000</a:t>
            </a:r>
            <a:endParaRPr lang="es-ES" sz="16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3A32001-860C-4BB1-9B81-F7C5ACAF6FDF}"/>
              </a:ext>
            </a:extLst>
          </p:cNvPr>
          <p:cNvSpPr txBox="1"/>
          <p:nvPr/>
        </p:nvSpPr>
        <p:spPr>
          <a:xfrm>
            <a:off x="5349820" y="3702075"/>
            <a:ext cx="2244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600" b="1" dirty="0"/>
              <a:t>Reducción de la dimensionalidad de los datos</a:t>
            </a:r>
            <a:endParaRPr lang="es-ES" sz="1600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D66E3E2-5FF6-402D-9650-54868481CCDA}"/>
              </a:ext>
            </a:extLst>
          </p:cNvPr>
          <p:cNvSpPr/>
          <p:nvPr/>
        </p:nvSpPr>
        <p:spPr>
          <a:xfrm>
            <a:off x="6057900" y="4305714"/>
            <a:ext cx="1371600" cy="151572"/>
          </a:xfrm>
          <a:prstGeom prst="rect">
            <a:avLst/>
          </a:prstGeom>
          <a:solidFill>
            <a:srgbClr val="C0CA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91766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Factores identificados</a:t>
            </a:r>
          </a:p>
        </p:txBody>
      </p:sp>
      <p:pic>
        <p:nvPicPr>
          <p:cNvPr id="8" name="Imagen 7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FAE8A16F-7B7C-44C5-81F4-6AAC4C4395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83" t="15901" r="42256" b="18402"/>
          <a:stretch/>
        </p:blipFill>
        <p:spPr>
          <a:xfrm>
            <a:off x="429062" y="1103738"/>
            <a:ext cx="2669738" cy="358235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A28AA2E-5E7F-418A-9706-1BCBF9FB2106}"/>
              </a:ext>
            </a:extLst>
          </p:cNvPr>
          <p:cNvSpPr txBox="1"/>
          <p:nvPr/>
        </p:nvSpPr>
        <p:spPr>
          <a:xfrm>
            <a:off x="3216478" y="1415596"/>
            <a:ext cx="3822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/>
              <a:t>Medios o acciones que involucra el SENA para identificar el conocimientos existente.</a:t>
            </a:r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8C7EAEB-481E-474D-96E8-DB4AF97B66F5}"/>
              </a:ext>
            </a:extLst>
          </p:cNvPr>
          <p:cNvSpPr txBox="1"/>
          <p:nvPr/>
        </p:nvSpPr>
        <p:spPr>
          <a:xfrm>
            <a:off x="3216478" y="2571750"/>
            <a:ext cx="3822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/>
              <a:t>Estrategias implementadas por el SENA para para construir conocimiento.</a:t>
            </a:r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BF8E85D-BD50-4C98-97A2-FC96AD010057}"/>
              </a:ext>
            </a:extLst>
          </p:cNvPr>
          <p:cNvSpPr txBox="1"/>
          <p:nvPr/>
        </p:nvSpPr>
        <p:spPr>
          <a:xfrm>
            <a:off x="3216478" y="3692569"/>
            <a:ext cx="3822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/>
              <a:t>El SENA realiza la distribución del conocimiento.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8596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Grado de madurez</a:t>
            </a:r>
          </a:p>
        </p:txBody>
      </p:sp>
      <p:sp>
        <p:nvSpPr>
          <p:cNvPr id="2" name="Rectángulo: una sola esquina cortada 1">
            <a:extLst>
              <a:ext uri="{FF2B5EF4-FFF2-40B4-BE49-F238E27FC236}">
                <a16:creationId xmlns:a16="http://schemas.microsoft.com/office/drawing/2014/main" id="{DDFD4160-95C0-4E06-B7B6-97B8489BAC04}"/>
              </a:ext>
            </a:extLst>
          </p:cNvPr>
          <p:cNvSpPr/>
          <p:nvPr/>
        </p:nvSpPr>
        <p:spPr>
          <a:xfrm>
            <a:off x="5019675" y="4634370"/>
            <a:ext cx="2609387" cy="185280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Yepes, Muñoz, &amp; González (2013)</a:t>
            </a:r>
            <a:endParaRPr lang="es-ES" sz="1200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1C83422B-4136-4FD2-8422-82B64632C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938984"/>
              </p:ext>
            </p:extLst>
          </p:nvPr>
        </p:nvGraphicFramePr>
        <p:xfrm>
          <a:off x="429062" y="1056383"/>
          <a:ext cx="7200000" cy="355516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28338">
                  <a:extLst>
                    <a:ext uri="{9D8B030D-6E8A-4147-A177-3AD203B41FA5}">
                      <a16:colId xmlns:a16="http://schemas.microsoft.com/office/drawing/2014/main" val="1201211747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1564368756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253889089"/>
                    </a:ext>
                  </a:extLst>
                </a:gridCol>
                <a:gridCol w="2514137">
                  <a:extLst>
                    <a:ext uri="{9D8B030D-6E8A-4147-A177-3AD203B41FA5}">
                      <a16:colId xmlns:a16="http://schemas.microsoft.com/office/drawing/2014/main" val="1847927648"/>
                    </a:ext>
                  </a:extLst>
                </a:gridCol>
              </a:tblGrid>
              <a:tr h="14464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effectLst/>
                        </a:rPr>
                        <a:t>Estado Actual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effectLst/>
                        </a:rPr>
                        <a:t>Estado Futuro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14845"/>
                  </a:ext>
                </a:extLst>
              </a:tr>
              <a:tr h="1446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effectLst/>
                        </a:rPr>
                        <a:t>Corto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effectLst/>
                        </a:rPr>
                        <a:t>Mediano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dirty="0">
                          <a:effectLst/>
                        </a:rPr>
                        <a:t>Largo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700455"/>
                  </a:ext>
                </a:extLst>
              </a:tr>
              <a:tr h="310478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s-CO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Los colaboradores están interesados por gestionar el conocimiento, sin embargo, no existe un lineamiento que lo estandarice. </a:t>
                      </a:r>
                      <a:endParaRPr lang="es-E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Existe la cultura de utilizar los recursos tecnológicos disponibles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2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CO" sz="1200" dirty="0">
                          <a:effectLst/>
                        </a:rPr>
                        <a:t>Identificar el capital físico, lógico e intelectual disponible. 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CO" sz="1200" dirty="0">
                          <a:effectLst/>
                        </a:rPr>
                        <a:t>Diseñar un repositorio institucional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CO" sz="1200" dirty="0">
                          <a:effectLst/>
                        </a:rPr>
                        <a:t>Ejecutar planes de capacitación.</a:t>
                      </a:r>
                    </a:p>
                  </a:txBody>
                  <a:tcPr marL="50458" marR="50458" marT="7008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s-CO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Mejorar la infraestructura tecnológica.</a:t>
                      </a:r>
                      <a:endParaRPr lang="es-E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Incentivar el crecimiento educativo en los colaboradas.</a:t>
                      </a:r>
                      <a:endParaRPr lang="es-E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Desarrollar nuevos productos o servicios.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s-CO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Considerar la gestión del conocimiento como habito para ejecutar los procesos.</a:t>
                      </a:r>
                      <a:endParaRPr lang="es-E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Compartir el conocimiento para alcanzar propuestas en equipo.</a:t>
                      </a:r>
                      <a:endParaRPr lang="es-E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Evaluar los procesos a través de la memoria del conocimiento.</a:t>
                      </a:r>
                      <a:endParaRPr lang="es-ES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s-CO" sz="1200" dirty="0">
                          <a:effectLst/>
                        </a:rPr>
                        <a:t>El conocimiento es habito para el colaborador como ruta de crecimiento.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58" marR="50458" marT="7008" marB="0"/>
                </a:tc>
                <a:extLst>
                  <a:ext uri="{0D108BD9-81ED-4DB2-BD59-A6C34878D82A}">
                    <a16:rowId xmlns:a16="http://schemas.microsoft.com/office/drawing/2014/main" val="619154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128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Elementos para diseñar el modelo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23A08841-456D-43C3-93E5-B77114A7EE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4960857"/>
              </p:ext>
            </p:extLst>
          </p:nvPr>
        </p:nvGraphicFramePr>
        <p:xfrm>
          <a:off x="300752" y="1371600"/>
          <a:ext cx="4003237" cy="279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igno más 7">
            <a:extLst>
              <a:ext uri="{FF2B5EF4-FFF2-40B4-BE49-F238E27FC236}">
                <a16:creationId xmlns:a16="http://schemas.microsoft.com/office/drawing/2014/main" id="{BCB3FCF6-AA17-402D-BAFE-D108BD98B2CF}"/>
              </a:ext>
            </a:extLst>
          </p:cNvPr>
          <p:cNvSpPr/>
          <p:nvPr/>
        </p:nvSpPr>
        <p:spPr>
          <a:xfrm>
            <a:off x="4303989" y="2091364"/>
            <a:ext cx="1030008" cy="1078624"/>
          </a:xfrm>
          <a:prstGeom prst="mathPlus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009CEC52-5DD8-4250-A6C8-240745EE54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8298043"/>
              </p:ext>
            </p:extLst>
          </p:nvPr>
        </p:nvGraphicFramePr>
        <p:xfrm>
          <a:off x="5333997" y="1518919"/>
          <a:ext cx="2454170" cy="2049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BD087893-DF51-4689-B2A9-A49D05E0BE73}"/>
              </a:ext>
            </a:extLst>
          </p:cNvPr>
          <p:cNvSpPr txBox="1"/>
          <p:nvPr/>
        </p:nvSpPr>
        <p:spPr>
          <a:xfrm>
            <a:off x="193662" y="4488129"/>
            <a:ext cx="767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latin typeface="Arial" panose="020B0604020202020204" pitchFamily="34" charset="0"/>
                <a:ea typeface="Calibri" panose="020F0502020204030204" pitchFamily="34" charset="0"/>
              </a:rPr>
              <a:t>Mo</a:t>
            </a:r>
            <a:r>
              <a:rPr lang="es-CO" sz="1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delo de gestión de conocimiento para la línea de software del SENA Neiva</a:t>
            </a:r>
            <a:endParaRPr lang="es-ES" sz="16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AA020D1-2B95-4990-8670-EEAA0DDF9B62}"/>
              </a:ext>
            </a:extLst>
          </p:cNvPr>
          <p:cNvSpPr/>
          <p:nvPr/>
        </p:nvSpPr>
        <p:spPr>
          <a:xfrm>
            <a:off x="635000" y="4302565"/>
            <a:ext cx="6794500" cy="45719"/>
          </a:xfrm>
          <a:prstGeom prst="rect">
            <a:avLst/>
          </a:prstGeom>
          <a:solidFill>
            <a:srgbClr val="C0CA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48025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411595"/>
            <a:ext cx="7200000" cy="4616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Modelo de Gestión del conocimiento propuesto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F7C97188-5D17-4CE4-8E0C-F998445A96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7872173"/>
              </p:ext>
            </p:extLst>
          </p:nvPr>
        </p:nvGraphicFramePr>
        <p:xfrm>
          <a:off x="131457" y="1074569"/>
          <a:ext cx="5002286" cy="385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D825BC6D-B5EF-44DE-85C8-2038100170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034373"/>
              </p:ext>
            </p:extLst>
          </p:nvPr>
        </p:nvGraphicFramePr>
        <p:xfrm>
          <a:off x="5133743" y="1728823"/>
          <a:ext cx="2495319" cy="2180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83021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411595"/>
            <a:ext cx="7200000" cy="4616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Modelo de Gestión del conocimiento propuesto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35A9701B-FCBE-4CFE-9186-D928839E971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9160242"/>
              </p:ext>
            </p:extLst>
          </p:nvPr>
        </p:nvGraphicFramePr>
        <p:xfrm>
          <a:off x="429062" y="949461"/>
          <a:ext cx="7348839" cy="4129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AF0E26DC-CF30-4BF6-B118-6A2ED5164519}"/>
              </a:ext>
            </a:extLst>
          </p:cNvPr>
          <p:cNvSpPr txBox="1"/>
          <p:nvPr/>
        </p:nvSpPr>
        <p:spPr>
          <a:xfrm>
            <a:off x="1792726" y="1204173"/>
            <a:ext cx="438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Iteración de las fases del modelo propuesto</a:t>
            </a:r>
            <a:endParaRPr lang="es-ES" b="1" dirty="0"/>
          </a:p>
        </p:txBody>
      </p:sp>
      <p:pic>
        <p:nvPicPr>
          <p:cNvPr id="12" name="Gráfico 11" descr="Trabajador de oficina contorno">
            <a:extLst>
              <a:ext uri="{FF2B5EF4-FFF2-40B4-BE49-F238E27FC236}">
                <a16:creationId xmlns:a16="http://schemas.microsoft.com/office/drawing/2014/main" id="{5E9510BF-9F78-49F3-A270-D7B7105D8F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0826" y="2571750"/>
            <a:ext cx="827078" cy="82707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1B93F93-6B32-401A-A800-E09A4DBA50A8}"/>
              </a:ext>
            </a:extLst>
          </p:cNvPr>
          <p:cNvSpPr txBox="1"/>
          <p:nvPr/>
        </p:nvSpPr>
        <p:spPr>
          <a:xfrm>
            <a:off x="429062" y="2182821"/>
            <a:ext cx="155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Actor que interviene en el proceso</a:t>
            </a:r>
            <a:endParaRPr lang="es-ES" sz="1200" dirty="0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2B94DC9-D36F-47F4-B06F-9EC4D52CF1D6}"/>
              </a:ext>
            </a:extLst>
          </p:cNvPr>
          <p:cNvCxnSpPr/>
          <p:nvPr/>
        </p:nvCxnSpPr>
        <p:spPr>
          <a:xfrm flipV="1">
            <a:off x="1792726" y="1626267"/>
            <a:ext cx="4521200" cy="123553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7096C79-70D0-441F-95D5-EEB73DA20A0E}"/>
              </a:ext>
            </a:extLst>
          </p:cNvPr>
          <p:cNvSpPr txBox="1"/>
          <p:nvPr/>
        </p:nvSpPr>
        <p:spPr>
          <a:xfrm>
            <a:off x="6378219" y="1204173"/>
            <a:ext cx="1335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Capitalización del conocimiento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182931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411595"/>
            <a:ext cx="7200000" cy="46166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Como operativizar el modelo.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64EC96D5-ED2B-4EEF-A2BB-2839BDF4FA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086452"/>
              </p:ext>
            </p:extLst>
          </p:nvPr>
        </p:nvGraphicFramePr>
        <p:xfrm>
          <a:off x="429062" y="965165"/>
          <a:ext cx="7200000" cy="3766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07886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411595"/>
            <a:ext cx="7200000" cy="461665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Beneficios para la línea de desarrollo de Software</a:t>
            </a:r>
          </a:p>
        </p:txBody>
      </p:sp>
      <p:pic>
        <p:nvPicPr>
          <p:cNvPr id="4" name="Imagen 3" descr="Forma&#10;&#10;Descripción generada automáticamente con confianza media">
            <a:extLst>
              <a:ext uri="{FF2B5EF4-FFF2-40B4-BE49-F238E27FC236}">
                <a16:creationId xmlns:a16="http://schemas.microsoft.com/office/drawing/2014/main" id="{621AD7C7-EC67-443E-AFB7-ADCA36720D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259" b="19849"/>
          <a:stretch/>
        </p:blipFill>
        <p:spPr>
          <a:xfrm>
            <a:off x="826207" y="1701497"/>
            <a:ext cx="6514427" cy="264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8A5C690-7B3C-4AD2-9846-B76DA203259C}"/>
              </a:ext>
            </a:extLst>
          </p:cNvPr>
          <p:cNvSpPr txBox="1"/>
          <p:nvPr/>
        </p:nvSpPr>
        <p:spPr>
          <a:xfrm>
            <a:off x="559507" y="1107894"/>
            <a:ext cx="19550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400" b="0" u="none" dirty="0">
                <a:effectLst/>
              </a:rPr>
              <a:t>Un modelo que permite capturar, gestionar y compartir el conocimiento de manera eficaz.</a:t>
            </a:r>
            <a:endParaRPr lang="es-CO" sz="1400" b="0" u="none" dirty="0">
              <a:effectLst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172E5D9-E9A7-4846-A061-B030C2D51117}"/>
              </a:ext>
            </a:extLst>
          </p:cNvPr>
          <p:cNvSpPr txBox="1"/>
          <p:nvPr/>
        </p:nvSpPr>
        <p:spPr>
          <a:xfrm>
            <a:off x="2514600" y="1107894"/>
            <a:ext cx="19550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400" b="0" dirty="0"/>
              <a:t>Define la ruta para gestionar el conocimiento.</a:t>
            </a:r>
            <a:endParaRPr lang="es-CO" sz="1400" b="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3E68EE4-09C3-4BEB-BEB2-2F89BAECC4E5}"/>
              </a:ext>
            </a:extLst>
          </p:cNvPr>
          <p:cNvSpPr txBox="1"/>
          <p:nvPr/>
        </p:nvSpPr>
        <p:spPr>
          <a:xfrm>
            <a:off x="4343046" y="1107894"/>
            <a:ext cx="19550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400" b="0" dirty="0"/>
              <a:t>Evalúa objetivamente la ejecución de los procesos.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6FC73DA-8796-4C7E-9B84-35AF0DA66165}"/>
              </a:ext>
            </a:extLst>
          </p:cNvPr>
          <p:cNvSpPr txBox="1"/>
          <p:nvPr/>
        </p:nvSpPr>
        <p:spPr>
          <a:xfrm>
            <a:off x="6158086" y="1107894"/>
            <a:ext cx="1955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400" b="0" u="none" dirty="0"/>
              <a:t>Genera accesibilidad al capital del conocimiento</a:t>
            </a:r>
            <a:endParaRPr lang="es-CO" sz="1400" b="0" u="none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5F226F1-9EEA-4EB5-A3D8-00E10F2AC7D2}"/>
              </a:ext>
            </a:extLst>
          </p:cNvPr>
          <p:cNvSpPr txBox="1"/>
          <p:nvPr/>
        </p:nvSpPr>
        <p:spPr>
          <a:xfrm>
            <a:off x="559507" y="4128869"/>
            <a:ext cx="18026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400" b="0" dirty="0"/>
              <a:t>Fortalece la cultura organizacional hacia la mejora continua.</a:t>
            </a:r>
            <a:endParaRPr lang="es-CO" sz="1400" b="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D706E0-CC3D-4817-A479-EA3ECAB1FF59}"/>
              </a:ext>
            </a:extLst>
          </p:cNvPr>
          <p:cNvSpPr txBox="1"/>
          <p:nvPr/>
        </p:nvSpPr>
        <p:spPr>
          <a:xfrm>
            <a:off x="2616907" y="4067042"/>
            <a:ext cx="1955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lvl="0">
              <a:defRPr sz="1400" b="0"/>
            </a:lvl1pPr>
          </a:lstStyle>
          <a:p>
            <a:r>
              <a:rPr lang="es-ES_tradnl" dirty="0"/>
              <a:t>Aprovechar los proyectos formativos para crear nuevos productos o servicios</a:t>
            </a:r>
            <a:endParaRPr lang="es-CO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F373D07-7EC6-4ED5-B5FA-FCE666E2DF15}"/>
              </a:ext>
            </a:extLst>
          </p:cNvPr>
          <p:cNvSpPr txBox="1"/>
          <p:nvPr/>
        </p:nvSpPr>
        <p:spPr>
          <a:xfrm>
            <a:off x="4343046" y="4128869"/>
            <a:ext cx="1955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400" b="0" dirty="0"/>
              <a:t>Alinear políticas publicas con la ejecución de los procesos.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299B0DD-E379-4593-B229-BA6243C984A6}"/>
              </a:ext>
            </a:extLst>
          </p:cNvPr>
          <p:cNvSpPr txBox="1"/>
          <p:nvPr/>
        </p:nvSpPr>
        <p:spPr>
          <a:xfrm>
            <a:off x="6158086" y="4128869"/>
            <a:ext cx="1955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1400" b="0" dirty="0"/>
              <a:t>Diseño de herramientas para administrar el conocimiento </a:t>
            </a:r>
            <a:r>
              <a:rPr lang="es-CO" sz="1400" b="0" dirty="0">
                <a:highlight>
                  <a:srgbClr val="54F24C"/>
                </a:highlight>
              </a:rPr>
              <a:t>…Prototipo…</a:t>
            </a:r>
          </a:p>
        </p:txBody>
      </p:sp>
    </p:spTree>
    <p:extLst>
      <p:ext uri="{BB962C8B-B14F-4D97-AF65-F5344CB8AC3E}">
        <p14:creationId xmlns:p14="http://schemas.microsoft.com/office/powerpoint/2010/main" val="2804523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09153" y="943892"/>
            <a:ext cx="46166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>
                <a:solidFill>
                  <a:schemeClr val="bg1"/>
                </a:solidFill>
              </a:rPr>
              <a:t>Contenido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D2BB5DF-D9F4-4581-B6EB-DBD567FF8295}"/>
              </a:ext>
            </a:extLst>
          </p:cNvPr>
          <p:cNvSpPr txBox="1"/>
          <p:nvPr/>
        </p:nvSpPr>
        <p:spPr>
          <a:xfrm>
            <a:off x="509153" y="1629240"/>
            <a:ext cx="5539080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Contexto</a:t>
            </a:r>
          </a:p>
          <a:p>
            <a:pPr marL="342900" indent="-342900">
              <a:buFontTx/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Problemática</a:t>
            </a:r>
          </a:p>
          <a:p>
            <a:pPr marL="342900" indent="-342900">
              <a:buFontTx/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Justificación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Objetivo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Metodología utilizada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Análisis y resultado de los datos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Modelo de Gestión del Conocimiento Propuesto</a:t>
            </a:r>
          </a:p>
          <a:p>
            <a:pPr marL="342900" indent="-342900">
              <a:buAutoNum type="arabicPeriod"/>
            </a:pPr>
            <a:r>
              <a:rPr lang="es-CO" sz="2000" dirty="0">
                <a:solidFill>
                  <a:schemeClr val="bg1"/>
                </a:solidFill>
              </a:rPr>
              <a:t>Conclusiones y recomendaciones</a:t>
            </a:r>
          </a:p>
          <a:p>
            <a:pPr marL="342900" indent="-342900">
              <a:buAutoNum type="arabi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4374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Prototipo Repositorio Institucional</a:t>
            </a:r>
          </a:p>
        </p:txBody>
      </p:sp>
      <p:pic>
        <p:nvPicPr>
          <p:cNvPr id="3" name="Repositorio Institucional Software">
            <a:hlinkClick r:id="" action="ppaction://media"/>
            <a:extLst>
              <a:ext uri="{FF2B5EF4-FFF2-40B4-BE49-F238E27FC236}">
                <a16:creationId xmlns:a16="http://schemas.microsoft.com/office/drawing/2014/main" id="{B5196A7E-7D21-4370-BD15-418BF5AA0A7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9063" y="1129553"/>
            <a:ext cx="7200000" cy="367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7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Conclusiones y recomendaciones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AE7A3217-D8AE-4529-A9BE-3F2899527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0776125"/>
              </p:ext>
            </p:extLst>
          </p:nvPr>
        </p:nvGraphicFramePr>
        <p:xfrm>
          <a:off x="429062" y="970796"/>
          <a:ext cx="7200000" cy="4172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1880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6EE9B99-7E36-4531-996A-C04F22888ECE}"/>
              </a:ext>
            </a:extLst>
          </p:cNvPr>
          <p:cNvSpPr txBox="1"/>
          <p:nvPr/>
        </p:nvSpPr>
        <p:spPr>
          <a:xfrm>
            <a:off x="2286000" y="238841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effectLst/>
                <a:latin typeface="Arial Narrow" panose="020B0606020202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Calle 71 No. 9 - 84</a:t>
            </a:r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A9F1BD6-B5F8-47F1-975A-440284DF8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6506" y="4133250"/>
            <a:ext cx="714301" cy="84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42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9F63B80-C4FC-4467-8C91-D12CAFF787E3}"/>
              </a:ext>
            </a:extLst>
          </p:cNvPr>
          <p:cNvSpPr txBox="1"/>
          <p:nvPr/>
        </p:nvSpPr>
        <p:spPr>
          <a:xfrm>
            <a:off x="4728320" y="2742326"/>
            <a:ext cx="4002334" cy="2166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419" sz="2800" dirty="0">
                <a:latin typeface="+mj-lt"/>
                <a:ea typeface="+mj-ea"/>
                <a:cs typeface="+mj-cs"/>
              </a:rPr>
              <a:t>Servicio Nacional de Aprendizaje - SENA</a:t>
            </a:r>
          </a:p>
        </p:txBody>
      </p:sp>
      <p:sp>
        <p:nvSpPr>
          <p:cNvPr id="46" name="Freeform: Shape 39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5391039" cy="51435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46CD0007-4B99-4C57-8268-3802A310C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934" y="11"/>
            <a:ext cx="1104731" cy="5143489"/>
          </a:xfrm>
          <a:prstGeom prst="rect">
            <a:avLst/>
          </a:prstGeom>
        </p:spPr>
      </p:pic>
      <p:pic>
        <p:nvPicPr>
          <p:cNvPr id="32" name="Imagen 31" descr="Logotipo&#10;&#10;Descripción generada automáticamente">
            <a:extLst>
              <a:ext uri="{FF2B5EF4-FFF2-40B4-BE49-F238E27FC236}">
                <a16:creationId xmlns:a16="http://schemas.microsoft.com/office/drawing/2014/main" id="{758101F0-75E2-4B5F-AB21-802433072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248" y="784136"/>
            <a:ext cx="2817714" cy="276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052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840986A-0C63-49B6-A9F7-097F798DA3F5}"/>
              </a:ext>
            </a:extLst>
          </p:cNvPr>
          <p:cNvSpPr txBox="1"/>
          <p:nvPr/>
        </p:nvSpPr>
        <p:spPr>
          <a:xfrm>
            <a:off x="2915564" y="409972"/>
            <a:ext cx="2627072" cy="640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CO" sz="4400" b="1" kern="12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La Entidad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E4A2707A-2605-4DDB-88FD-C2E6659A6F5A}"/>
              </a:ext>
            </a:extLst>
          </p:cNvPr>
          <p:cNvSpPr txBox="1">
            <a:spLocks/>
          </p:cNvSpPr>
          <p:nvPr/>
        </p:nvSpPr>
        <p:spPr>
          <a:xfrm>
            <a:off x="416712" y="1399383"/>
            <a:ext cx="3812388" cy="2829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90000"/>
              </a:lnSpc>
              <a:buNone/>
            </a:pPr>
            <a:r>
              <a:rPr lang="es-419" sz="1800" dirty="0"/>
              <a:t>El Servicio Nacional de Aprendizaje – SENA  es la entidad encargada de cumplir con la obligación del estado en invertir en el desarrollo social y técnico de los trabajadores colombianos a través de la formación profesional integral (FPI). </a:t>
            </a:r>
          </a:p>
          <a:p>
            <a:pPr marL="0" indent="0" defTabSz="914400">
              <a:lnSpc>
                <a:spcPct val="90000"/>
              </a:lnSpc>
              <a:buNone/>
            </a:pPr>
            <a:endParaRPr lang="es-419" sz="1800" dirty="0"/>
          </a:p>
          <a:p>
            <a:pPr marL="0" indent="0" defTabSz="914400">
              <a:lnSpc>
                <a:spcPct val="90000"/>
              </a:lnSpc>
              <a:buNone/>
            </a:pPr>
            <a:r>
              <a:rPr lang="es-419" sz="1800" dirty="0"/>
              <a:t>Regional Huila - Centro de la Industria, la Empresa y los Servicios (Neiva).</a:t>
            </a:r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FDA8589A-E87B-4305-8492-1262383C1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151" y="1745338"/>
            <a:ext cx="2181649" cy="213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84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B71B2B7-CCD9-4A44-AB6A-3D44BB18E1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5705010"/>
              </p:ext>
            </p:extLst>
          </p:nvPr>
        </p:nvGraphicFramePr>
        <p:xfrm>
          <a:off x="359038" y="292100"/>
          <a:ext cx="7578462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62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Línea Desarrollo de Software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0F9598D-F7F4-44BA-8BA4-7BBBEB4819AD}"/>
              </a:ext>
            </a:extLst>
          </p:cNvPr>
          <p:cNvSpPr txBox="1"/>
          <p:nvPr/>
        </p:nvSpPr>
        <p:spPr>
          <a:xfrm>
            <a:off x="339032" y="2731031"/>
            <a:ext cx="5351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Tabla 1. Aprendices atendidos por la línea de software entre el 2015 al 2019</a:t>
            </a:r>
            <a:endParaRPr lang="es-E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86B46A4-922C-48CF-9449-5189F4EB27D2}"/>
              </a:ext>
            </a:extLst>
          </p:cNvPr>
          <p:cNvSpPr txBox="1"/>
          <p:nvPr/>
        </p:nvSpPr>
        <p:spPr>
          <a:xfrm>
            <a:off x="1647132" y="4606936"/>
            <a:ext cx="4208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Elaboración propia a partir del reporte P_04 (2020)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9E0A3A6-8521-4924-81EE-65AED9FDD377}"/>
              </a:ext>
            </a:extLst>
          </p:cNvPr>
          <p:cNvSpPr txBox="1"/>
          <p:nvPr/>
        </p:nvSpPr>
        <p:spPr>
          <a:xfrm>
            <a:off x="339032" y="1370480"/>
            <a:ext cx="7047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La línea de desarrollo de software ejecuta formación presencia y virtual. Involucra los niveles: </a:t>
            </a:r>
            <a:r>
              <a:rPr lang="es-CO" b="1" i="1" dirty="0"/>
              <a:t>Cursos complementarios, técnicos, tecnólogos y especialización tecnológica</a:t>
            </a:r>
            <a:r>
              <a:rPr lang="es-CO" dirty="0"/>
              <a:t> en el área del conocimiento diseño y desarrollo software.</a:t>
            </a:r>
            <a:endParaRPr lang="es-ES" dirty="0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8932BE93-5530-403B-850D-02766C8B6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768" y="3074058"/>
            <a:ext cx="5929697" cy="146685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8430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="1" dirty="0"/>
              <a:t>Problemática</a:t>
            </a:r>
          </a:p>
        </p:txBody>
      </p:sp>
      <p:pic>
        <p:nvPicPr>
          <p:cNvPr id="13" name="Imagen 12" descr="Diagrama&#10;&#10;Descripción generada automáticamente">
            <a:extLst>
              <a:ext uri="{FF2B5EF4-FFF2-40B4-BE49-F238E27FC236}">
                <a16:creationId xmlns:a16="http://schemas.microsoft.com/office/drawing/2014/main" id="{F6FAE1E3-3D4E-42FD-A7BD-6ABB6B75FB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98" t="16433" r="15841" b="17133"/>
          <a:stretch/>
        </p:blipFill>
        <p:spPr>
          <a:xfrm>
            <a:off x="0" y="1446670"/>
            <a:ext cx="4580224" cy="31877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44888BC-0916-4662-A58C-03F08235A89F}"/>
              </a:ext>
            </a:extLst>
          </p:cNvPr>
          <p:cNvSpPr txBox="1"/>
          <p:nvPr/>
        </p:nvSpPr>
        <p:spPr>
          <a:xfrm>
            <a:off x="4217632" y="1605375"/>
            <a:ext cx="322129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s-CO" sz="1400" kern="1200" dirty="0"/>
              <a:t>No existe bitácora de proceso.</a:t>
            </a:r>
            <a:endParaRPr lang="es-ES" sz="1400" kern="1200" dirty="0"/>
          </a:p>
          <a:p>
            <a:pPr marL="285750" lvl="1" indent="-28575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s-CO" sz="1400" kern="1200" dirty="0"/>
              <a:t>Sin identificar lecciones aprendidas.</a:t>
            </a:r>
            <a:endParaRPr lang="es-ES" sz="1400" kern="12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F9F1E23-75B2-455E-BF09-DE85F82DEFA9}"/>
              </a:ext>
            </a:extLst>
          </p:cNvPr>
          <p:cNvSpPr txBox="1"/>
          <p:nvPr/>
        </p:nvSpPr>
        <p:spPr>
          <a:xfrm>
            <a:off x="4562580" y="2353651"/>
            <a:ext cx="30664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400" dirty="0"/>
              <a:t>Guías de aprendizaje y material de apoyo sin unificar.</a:t>
            </a:r>
            <a:endParaRPr lang="es-ES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400" dirty="0"/>
              <a:t>Instructores actúan acuerdo con la experiencia.</a:t>
            </a:r>
            <a:endParaRPr lang="es-ES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400" dirty="0"/>
              <a:t>Capital de la información sin usar. </a:t>
            </a:r>
            <a:endParaRPr lang="es-ES" sz="14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A0303BB-EF82-44BC-8B9A-16A4E61642F0}"/>
              </a:ext>
            </a:extLst>
          </p:cNvPr>
          <p:cNvSpPr txBox="1"/>
          <p:nvPr/>
        </p:nvSpPr>
        <p:spPr>
          <a:xfrm>
            <a:off x="4217632" y="3882836"/>
            <a:ext cx="3681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400" dirty="0"/>
              <a:t>Los proyectos desarrollados sin inaccesibles.</a:t>
            </a:r>
            <a:endParaRPr lang="es-ES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1400" dirty="0"/>
              <a:t>No existe herramientas que permitan gestionar el conocimiento.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63637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29062" y="509130"/>
            <a:ext cx="7200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400" b="1" dirty="0"/>
              <a:t>¿Por qué es importante para el SENA?</a:t>
            </a:r>
            <a:endParaRPr lang="es-ES" sz="2400" b="1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F62A470-15A2-4FEB-8D7E-54F3DF861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7900420"/>
              </p:ext>
            </p:extLst>
          </p:nvPr>
        </p:nvGraphicFramePr>
        <p:xfrm>
          <a:off x="262758" y="1123195"/>
          <a:ext cx="7366304" cy="3779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232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orma, Círculo&#10;&#10;Descripción generada automáticamente">
            <a:extLst>
              <a:ext uri="{FF2B5EF4-FFF2-40B4-BE49-F238E27FC236}">
                <a16:creationId xmlns:a16="http://schemas.microsoft.com/office/drawing/2014/main" id="{6FA79D96-6315-4258-B765-D9509F6811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2682" r="58245" b="3377"/>
          <a:stretch/>
        </p:blipFill>
        <p:spPr>
          <a:xfrm>
            <a:off x="407824" y="216150"/>
            <a:ext cx="2094076" cy="47112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A0D60C4-1C79-477C-A945-6921BFF476C7}"/>
              </a:ext>
            </a:extLst>
          </p:cNvPr>
          <p:cNvSpPr txBox="1"/>
          <p:nvPr/>
        </p:nvSpPr>
        <p:spPr>
          <a:xfrm>
            <a:off x="2725220" y="1607343"/>
            <a:ext cx="5074104" cy="19288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buNone/>
            </a:pPr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Diseñar un modelo de gestión del conocimiento para la línea de desarrollo de software del Centro de la Industria, la Empresa y los Servicios – SENA Neiva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098A26F-7915-46A9-8CC0-D784985230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68" b="968"/>
          <a:stretch/>
        </p:blipFill>
        <p:spPr>
          <a:xfrm>
            <a:off x="7993979" y="0"/>
            <a:ext cx="115002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106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1490</Words>
  <Application>Microsoft Office PowerPoint</Application>
  <PresentationFormat>Presentación en pantalla (16:9)</PresentationFormat>
  <Paragraphs>246</Paragraphs>
  <Slides>22</Slides>
  <Notes>9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Arial Narrow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EAN</dc:creator>
  <cp:lastModifiedBy>Jesús Ariel González Bonilla</cp:lastModifiedBy>
  <cp:revision>48</cp:revision>
  <dcterms:created xsi:type="dcterms:W3CDTF">2018-10-16T22:27:03Z</dcterms:created>
  <dcterms:modified xsi:type="dcterms:W3CDTF">2021-03-02T21:43:33Z</dcterms:modified>
</cp:coreProperties>
</file>