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DDFEF4-6D40-2BAA-889B-910207D8E7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341533-87FD-5FFA-3014-0C701A3DD8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71B020-2D32-91C3-CA05-722B5AC5F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95E51B-CF99-CB4E-59F8-1A50BB37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BF59AD-B2A5-3F1E-FFB1-F4B89D5F3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411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EB1E7B-DFC8-7817-9732-CC2576E4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A10D12-1269-1BCD-EEAB-5E7CC46EC0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49271D-E5E7-FFD9-783A-A77185BC6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CC4D0-BDC0-1FEA-4E89-24E31BA7C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9B2D6A-EA85-4903-98DB-7CE73B60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678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8DF0C49-EB33-6663-14B5-A8C4CE5A7F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C1DF271-1435-6A70-83FB-5BD726B934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94C026-0CDF-B6F7-304D-B404733B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7AFD52-1F11-76A4-A26F-B3FD6F428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42C03C-9C8A-51B7-316D-F4118F099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619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4F9F5E-51B2-F1F3-C32A-16D392EC2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EF55CA-A21B-3134-5447-FE32BC8E1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DA314D-0355-0772-8A16-A04474D29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FD706B-EDEE-8DB4-48E6-9BFC12D70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B59536-B2DB-2F18-7AC4-28CCECAC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442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7646DC-B0E9-1ED3-C99E-8DEFF03CB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03FF0D-E237-D365-6B76-409BC3F7D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555D1-E1E5-B512-C354-63725EABE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584072-E8D9-6691-7A69-702DE4047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2E5FA6-A934-45BE-9771-B40F44582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404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BED8BC-9DDD-10CA-FAE5-DBF93B0B3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832020-4CDD-23C7-A03A-7D573DB76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8C68DE0-6488-50D7-20C6-40488B5997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A4E759-2190-97ED-D2C5-9BF758117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BA4DF5D-86CF-01E8-B361-5A4A8FE90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B307CC9-A7D6-677C-EBB6-3220936C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575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A0A3C7-036F-E347-DDF3-BB383A6B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7E32DA-BE2D-89C0-7B34-64FF97DB8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0306548-9C69-4111-AA74-48D176422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4424446-DD69-850C-6B7D-00F9690C16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2BBBF19-403A-69A1-9E88-91AA3C5B1D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23A4286-A23F-EB69-46FA-378765525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4F5D138-E2F3-71D8-8F4A-7A5B0A7B5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B0892A8-DB18-962F-0042-B5624960B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562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BB345A-7743-BDEA-9A94-F9AA6765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D27F6C-2B3D-7F9F-B6D5-0FB3BB4E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222679C-CE0F-99BC-D6F8-5F46E33BE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CE2B430-DC3D-5B38-D09E-2EDD238C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5706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57CFB50-F577-29C1-B5E9-AB7884C47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3694CAB-0960-0836-0FE5-C179DBA26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1EA0022-89B9-D424-65EE-9B4C8F68C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417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1B7587-65B5-86D7-7D5E-6010C4591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FC3E84-A1DF-6538-3E5D-E546D7AF7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676E3A1-ECF1-C155-B880-03D153AEB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A45F31-F315-718C-F2DB-3F7A53FB8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BF00FF-BEFE-CB16-619C-596BF48A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31ACD4-25B0-3E4E-77F1-FB87D017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793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38E14B-BE23-0254-44E4-001D45C05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9E61E2D-9342-D47A-0817-D489340DF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DBCA7C-D7AB-5E77-ABA7-1FDF51C21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4079E74-3E92-88C7-834F-7412836D1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C8ADE11-E0A1-1369-1B07-CA5675E7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C680FD0-D3E4-2FD9-4436-6C64F6AAD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78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6F39F2B-2C6B-3A61-DBD4-A3D92B59A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8D8ED5-12E7-E580-FF8E-4E223822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FD30AB-8A7B-2A8D-7A62-327D8B6956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4A4E7E-28C4-4A18-B642-ABA5BCBE1A83}" type="datetimeFigureOut">
              <a:rPr lang="es-CO" smtClean="0"/>
              <a:t>26/10/2024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A6BB20-85B5-6FD1-51ED-10D0EB985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88630D-6AEE-EA28-4D2C-F59CBD4C6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03D764-A378-4552-A674-50FC22FDBFC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746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7959B21-FC4F-0150-9B59-7939255EA748}"/>
              </a:ext>
            </a:extLst>
          </p:cNvPr>
          <p:cNvSpPr/>
          <p:nvPr/>
        </p:nvSpPr>
        <p:spPr>
          <a:xfrm>
            <a:off x="489527" y="205509"/>
            <a:ext cx="11212946" cy="64469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Pi</a:t>
            </a:r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62A1025-4618-E8BE-900C-4570591ED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71" y="2401956"/>
            <a:ext cx="1574339" cy="137631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605DDBA-2CFE-03D0-00CD-907C8412C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761" y="2387811"/>
            <a:ext cx="1510964" cy="13904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886CC12-716E-FB8C-0673-5FFE2CC32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907" y="2513110"/>
            <a:ext cx="1326222" cy="115091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3983169-F0CA-19A7-25B9-DD6CC0A9F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7832" y="2363801"/>
            <a:ext cx="1419423" cy="1438476"/>
          </a:xfrm>
          <a:prstGeom prst="rect">
            <a:avLst/>
          </a:prstGeom>
        </p:spPr>
      </p:pic>
      <p:pic>
        <p:nvPicPr>
          <p:cNvPr id="1026" name="Picture 2" descr="What is Railway App?. Today, I want to share a tool that has… | by Serge  Angéloz | Medium">
            <a:extLst>
              <a:ext uri="{FF2B5EF4-FFF2-40B4-BE49-F238E27FC236}">
                <a16:creationId xmlns:a16="http://schemas.microsoft.com/office/drawing/2014/main" id="{F6CA495E-6E2B-0CF3-4766-5599A50FE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870" y="5112773"/>
            <a:ext cx="5401274" cy="148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ACE16750-455F-237B-2652-3E89F52BCB54}"/>
              </a:ext>
            </a:extLst>
          </p:cNvPr>
          <p:cNvCxnSpPr/>
          <p:nvPr/>
        </p:nvCxnSpPr>
        <p:spPr>
          <a:xfrm>
            <a:off x="2682216" y="3060982"/>
            <a:ext cx="10393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89EEFC6-9E26-DDE4-96F7-D778F4C80B13}"/>
              </a:ext>
            </a:extLst>
          </p:cNvPr>
          <p:cNvCxnSpPr>
            <a:cxnSpLocks/>
          </p:cNvCxnSpPr>
          <p:nvPr/>
        </p:nvCxnSpPr>
        <p:spPr>
          <a:xfrm>
            <a:off x="5069725" y="3060982"/>
            <a:ext cx="80718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n 16">
            <a:extLst>
              <a:ext uri="{FF2B5EF4-FFF2-40B4-BE49-F238E27FC236}">
                <a16:creationId xmlns:a16="http://schemas.microsoft.com/office/drawing/2014/main" id="{E0CC0981-8377-60DF-A88C-03EC2F4B4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907" y="791933"/>
            <a:ext cx="1326222" cy="115091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3CF25B9B-0A95-BADB-01D3-602304A70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907" y="4179115"/>
            <a:ext cx="1326222" cy="1150917"/>
          </a:xfrm>
          <a:prstGeom prst="rect">
            <a:avLst/>
          </a:prstGeom>
        </p:spPr>
      </p:pic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D6D78547-F2A3-B854-5449-02C599EA73B5}"/>
              </a:ext>
            </a:extLst>
          </p:cNvPr>
          <p:cNvCxnSpPr>
            <a:cxnSpLocks/>
          </p:cNvCxnSpPr>
          <p:nvPr/>
        </p:nvCxnSpPr>
        <p:spPr>
          <a:xfrm flipV="1">
            <a:off x="5069725" y="1701800"/>
            <a:ext cx="807182" cy="13591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7A6BB0B0-6900-573A-BCFD-0B03516158AD}"/>
              </a:ext>
            </a:extLst>
          </p:cNvPr>
          <p:cNvCxnSpPr>
            <a:cxnSpLocks/>
          </p:cNvCxnSpPr>
          <p:nvPr/>
        </p:nvCxnSpPr>
        <p:spPr>
          <a:xfrm>
            <a:off x="5069725" y="3060982"/>
            <a:ext cx="807182" cy="15546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2524792F-6A27-91F6-309F-657D8275D414}"/>
              </a:ext>
            </a:extLst>
          </p:cNvPr>
          <p:cNvCxnSpPr>
            <a:cxnSpLocks/>
          </p:cNvCxnSpPr>
          <p:nvPr/>
        </p:nvCxnSpPr>
        <p:spPr>
          <a:xfrm>
            <a:off x="7289800" y="1367391"/>
            <a:ext cx="0" cy="32935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lecha: a la izquierda y derecha 32">
            <a:extLst>
              <a:ext uri="{FF2B5EF4-FFF2-40B4-BE49-F238E27FC236}">
                <a16:creationId xmlns:a16="http://schemas.microsoft.com/office/drawing/2014/main" id="{9C8C7391-E6C6-CC0F-2C9C-A742EC7DF7F7}"/>
              </a:ext>
            </a:extLst>
          </p:cNvPr>
          <p:cNvSpPr/>
          <p:nvPr/>
        </p:nvSpPr>
        <p:spPr>
          <a:xfrm>
            <a:off x="7387871" y="3014145"/>
            <a:ext cx="393700" cy="108232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9D656D1-B4ED-871F-9B62-09D987B11A8F}"/>
              </a:ext>
            </a:extLst>
          </p:cNvPr>
          <p:cNvSpPr txBox="1"/>
          <p:nvPr/>
        </p:nvSpPr>
        <p:spPr>
          <a:xfrm>
            <a:off x="1033734" y="1934216"/>
            <a:ext cx="1980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/>
              <a:t>Push</a:t>
            </a:r>
            <a:r>
              <a:rPr lang="es-MX" sz="1400" dirty="0"/>
              <a:t> sobre la rama maestra en </a:t>
            </a:r>
            <a:r>
              <a:rPr lang="es-MX" sz="1400" dirty="0" err="1"/>
              <a:t>Github</a:t>
            </a:r>
            <a:endParaRPr lang="es-CO" sz="1400" dirty="0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2605A39-A2BF-A2D0-2E63-ECB4C5CCFCF9}"/>
              </a:ext>
            </a:extLst>
          </p:cNvPr>
          <p:cNvSpPr txBox="1"/>
          <p:nvPr/>
        </p:nvSpPr>
        <p:spPr>
          <a:xfrm>
            <a:off x="2459806" y="3877855"/>
            <a:ext cx="34420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200" dirty="0"/>
              <a:t>Eliminar el espacio de trabajo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200" dirty="0"/>
              <a:t>Copiar repositorio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200" dirty="0"/>
              <a:t>Crear un archivo Docker de base de datos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200" dirty="0"/>
              <a:t>Crear variables de ambiente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200" dirty="0"/>
              <a:t>Ejecutar compilaciones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972EAF4-5C7C-B729-9E3B-4F3EB6305AF5}"/>
              </a:ext>
            </a:extLst>
          </p:cNvPr>
          <p:cNvSpPr txBox="1"/>
          <p:nvPr/>
        </p:nvSpPr>
        <p:spPr>
          <a:xfrm>
            <a:off x="9466505" y="2492860"/>
            <a:ext cx="1981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Todas las solicitudes del lado del cliente serán evaluadas y redirigidas al contenedor a través del proxy inverso </a:t>
            </a:r>
            <a:r>
              <a:rPr lang="es-MX" sz="1400" dirty="0" err="1"/>
              <a:t>xning</a:t>
            </a:r>
            <a:endParaRPr lang="es-CO" sz="1400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3FD59F8-0A04-1DDF-4F9A-3C3C6DCBC93E}"/>
              </a:ext>
            </a:extLst>
          </p:cNvPr>
          <p:cNvSpPr txBox="1"/>
          <p:nvPr/>
        </p:nvSpPr>
        <p:spPr>
          <a:xfrm>
            <a:off x="6087571" y="508383"/>
            <a:ext cx="904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/>
              <a:t>Frontend</a:t>
            </a:r>
            <a:endParaRPr lang="es-CO" sz="1400" dirty="0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478871C2-5741-72EF-DC5D-EED167987507}"/>
              </a:ext>
            </a:extLst>
          </p:cNvPr>
          <p:cNvSpPr txBox="1"/>
          <p:nvPr/>
        </p:nvSpPr>
        <p:spPr>
          <a:xfrm>
            <a:off x="6095338" y="2195826"/>
            <a:ext cx="889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/>
              <a:t>Backend</a:t>
            </a:r>
            <a:endParaRPr lang="es-CO" sz="1400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F8556C1-9866-CF33-449D-B3AA1AFA7D16}"/>
              </a:ext>
            </a:extLst>
          </p:cNvPr>
          <p:cNvSpPr txBox="1"/>
          <p:nvPr/>
        </p:nvSpPr>
        <p:spPr>
          <a:xfrm>
            <a:off x="5907102" y="3923351"/>
            <a:ext cx="1326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Base de datos</a:t>
            </a:r>
            <a:endParaRPr lang="es-CO" sz="1400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545AAA2-5FAE-4719-E4B3-B5626292FECA}"/>
              </a:ext>
            </a:extLst>
          </p:cNvPr>
          <p:cNvSpPr txBox="1"/>
          <p:nvPr/>
        </p:nvSpPr>
        <p:spPr>
          <a:xfrm>
            <a:off x="1238250" y="508383"/>
            <a:ext cx="32534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Arquitectura</a:t>
            </a:r>
          </a:p>
          <a:p>
            <a:r>
              <a:rPr lang="es-MX" sz="2400" b="1" dirty="0" err="1"/>
              <a:t>Mardo</a:t>
            </a:r>
            <a:r>
              <a:rPr lang="es-MX" sz="2400" b="1" dirty="0"/>
              <a:t> </a:t>
            </a:r>
            <a:r>
              <a:rPr lang="es-MX" sz="2400" b="1" dirty="0" err="1"/>
              <a:t>Rewards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8776553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56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Wingdings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CAMILO FLOREZ PANA</dc:creator>
  <cp:lastModifiedBy>JUAN CAMILO FLOREZ PANA</cp:lastModifiedBy>
  <cp:revision>1</cp:revision>
  <dcterms:created xsi:type="dcterms:W3CDTF">2024-10-27T03:54:03Z</dcterms:created>
  <dcterms:modified xsi:type="dcterms:W3CDTF">2024-10-27T04:28:50Z</dcterms:modified>
</cp:coreProperties>
</file>