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notesMasterIdLst>
    <p:notesMasterId r:id="rId25"/>
  </p:notesMasterIdLst>
  <p:sldIdLst>
    <p:sldId id="263" r:id="rId2"/>
    <p:sldId id="274" r:id="rId3"/>
    <p:sldId id="266" r:id="rId4"/>
    <p:sldId id="275" r:id="rId5"/>
    <p:sldId id="277" r:id="rId6"/>
    <p:sldId id="257" r:id="rId7"/>
    <p:sldId id="278" r:id="rId8"/>
    <p:sldId id="280" r:id="rId9"/>
    <p:sldId id="267" r:id="rId10"/>
    <p:sldId id="279" r:id="rId11"/>
    <p:sldId id="258" r:id="rId12"/>
    <p:sldId id="276" r:id="rId13"/>
    <p:sldId id="259" r:id="rId14"/>
    <p:sldId id="260" r:id="rId15"/>
    <p:sldId id="268" r:id="rId16"/>
    <p:sldId id="270" r:id="rId17"/>
    <p:sldId id="271" r:id="rId18"/>
    <p:sldId id="272" r:id="rId19"/>
    <p:sldId id="264" r:id="rId20"/>
    <p:sldId id="265" r:id="rId21"/>
    <p:sldId id="261" r:id="rId22"/>
    <p:sldId id="262" r:id="rId23"/>
    <p:sldId id="273"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465" autoAdjust="0"/>
  </p:normalViewPr>
  <p:slideViewPr>
    <p:cSldViewPr snapToGrid="0" snapToObjects="1">
      <p:cViewPr varScale="1">
        <p:scale>
          <a:sx n="87" d="100"/>
          <a:sy n="87" d="100"/>
        </p:scale>
        <p:origin x="142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6.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ata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ata8.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3.svg"/><Relationship Id="rId5" Type="http://schemas.openxmlformats.org/officeDocument/2006/relationships/image" Target="../media/image9.png"/><Relationship Id="rId4" Type="http://schemas.openxmlformats.org/officeDocument/2006/relationships/image" Target="../media/image22.svg"/></Relationships>
</file>

<file path=ppt/diagrams/_rels/drawing6.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rawing8.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3.svg"/><Relationship Id="rId5" Type="http://schemas.openxmlformats.org/officeDocument/2006/relationships/image" Target="../media/image9.png"/><Relationship Id="rId4" Type="http://schemas.openxmlformats.org/officeDocument/2006/relationships/image" Target="../media/image22.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D0E867-8EEB-4768-A045-3D2213069717}" type="doc">
      <dgm:prSet loTypeId="urn:microsoft.com/office/officeart/2005/8/layout/vProcess5" loCatId="process" qsTypeId="urn:microsoft.com/office/officeart/2005/8/quickstyle/simple1" qsCatId="simple" csTypeId="urn:microsoft.com/office/officeart/2005/8/colors/accent0_3" csCatId="mainScheme"/>
      <dgm:spPr/>
      <dgm:t>
        <a:bodyPr/>
        <a:lstStyle/>
        <a:p>
          <a:endParaRPr lang="en-US"/>
        </a:p>
      </dgm:t>
    </dgm:pt>
    <dgm:pt modelId="{38A2BD11-252C-402A-8AD1-639E9FDEEC56}">
      <dgm:prSet/>
      <dgm:spPr/>
      <dgm:t>
        <a:bodyPr/>
        <a:lstStyle/>
        <a:p>
          <a:r>
            <a:rPr lang="en-US" b="1">
              <a:latin typeface="72" panose="020B0503030000000003" pitchFamily="34" charset="0"/>
              <a:cs typeface="72" panose="020B0503030000000003" pitchFamily="34" charset="0"/>
            </a:rPr>
            <a:t>- Procesos manuales en inventarios</a:t>
          </a:r>
        </a:p>
      </dgm:t>
    </dgm:pt>
    <dgm:pt modelId="{9A754042-2062-4250-A347-E5653415624A}" type="parTrans" cxnId="{86C60E2C-3111-420C-8CDA-914EFAD779ED}">
      <dgm:prSet/>
      <dgm:spPr/>
      <dgm:t>
        <a:bodyPr/>
        <a:lstStyle/>
        <a:p>
          <a:endParaRPr lang="en-US" sz="2000">
            <a:latin typeface="72" panose="020B0503030000000003" pitchFamily="34" charset="0"/>
            <a:cs typeface="72" panose="020B0503030000000003" pitchFamily="34" charset="0"/>
          </a:endParaRPr>
        </a:p>
      </dgm:t>
    </dgm:pt>
    <dgm:pt modelId="{01CE1BD2-F9B8-4003-A2F9-F993A51372FA}" type="sibTrans" cxnId="{86C60E2C-3111-420C-8CDA-914EFAD779ED}">
      <dgm:prSet/>
      <dgm:spPr/>
      <dgm:t>
        <a:bodyPr/>
        <a:lstStyle/>
        <a:p>
          <a:endParaRPr lang="en-US">
            <a:latin typeface="72" panose="020B0503030000000003" pitchFamily="34" charset="0"/>
            <a:cs typeface="72" panose="020B0503030000000003" pitchFamily="34" charset="0"/>
          </a:endParaRPr>
        </a:p>
      </dgm:t>
    </dgm:pt>
    <dgm:pt modelId="{26655EA0-992F-4C90-A354-EF9FFA8C0E0B}">
      <dgm:prSet/>
      <dgm:spPr/>
      <dgm:t>
        <a:bodyPr/>
        <a:lstStyle/>
        <a:p>
          <a:r>
            <a:rPr lang="en-US">
              <a:latin typeface="72" panose="020B0503030000000003" pitchFamily="34" charset="0"/>
              <a:cs typeface="72" panose="020B0503030000000003" pitchFamily="34" charset="0"/>
            </a:rPr>
            <a:t>- Errores frecuentes (duplicados, inconsistencias)</a:t>
          </a:r>
        </a:p>
      </dgm:t>
    </dgm:pt>
    <dgm:pt modelId="{26677F9A-2124-40B5-9CA1-F8370EA10637}" type="parTrans" cxnId="{ADEC985A-69FD-4FA6-8738-BCD93E912E2B}">
      <dgm:prSet/>
      <dgm:spPr/>
      <dgm:t>
        <a:bodyPr/>
        <a:lstStyle/>
        <a:p>
          <a:endParaRPr lang="en-US" sz="2000">
            <a:latin typeface="72" panose="020B0503030000000003" pitchFamily="34" charset="0"/>
            <a:cs typeface="72" panose="020B0503030000000003" pitchFamily="34" charset="0"/>
          </a:endParaRPr>
        </a:p>
      </dgm:t>
    </dgm:pt>
    <dgm:pt modelId="{1B67DCF6-3AAE-4E4C-BE92-512D9A17705C}" type="sibTrans" cxnId="{ADEC985A-69FD-4FA6-8738-BCD93E912E2B}">
      <dgm:prSet/>
      <dgm:spPr/>
      <dgm:t>
        <a:bodyPr/>
        <a:lstStyle/>
        <a:p>
          <a:endParaRPr lang="en-US">
            <a:latin typeface="72" panose="020B0503030000000003" pitchFamily="34" charset="0"/>
            <a:cs typeface="72" panose="020B0503030000000003" pitchFamily="34" charset="0"/>
          </a:endParaRPr>
        </a:p>
      </dgm:t>
    </dgm:pt>
    <dgm:pt modelId="{CF67069A-F016-433E-B43B-EC130AB2D87A}">
      <dgm:prSet/>
      <dgm:spPr/>
      <dgm:t>
        <a:bodyPr/>
        <a:lstStyle/>
        <a:p>
          <a:r>
            <a:rPr lang="en-US">
              <a:latin typeface="72" panose="020B0503030000000003" pitchFamily="34" charset="0"/>
              <a:cs typeface="72" panose="020B0503030000000003" pitchFamily="34" charset="0"/>
            </a:rPr>
            <a:t>- Conteos físicos lentos (3–4 días/mes)</a:t>
          </a:r>
        </a:p>
      </dgm:t>
    </dgm:pt>
    <dgm:pt modelId="{2E775276-0FDF-41E3-A8C1-BAA9367F5086}" type="parTrans" cxnId="{1ACA9F84-A593-4068-9F01-F0F612D50854}">
      <dgm:prSet/>
      <dgm:spPr/>
      <dgm:t>
        <a:bodyPr/>
        <a:lstStyle/>
        <a:p>
          <a:endParaRPr lang="en-US" sz="2000">
            <a:latin typeface="72" panose="020B0503030000000003" pitchFamily="34" charset="0"/>
            <a:cs typeface="72" panose="020B0503030000000003" pitchFamily="34" charset="0"/>
          </a:endParaRPr>
        </a:p>
      </dgm:t>
    </dgm:pt>
    <dgm:pt modelId="{8235AA13-13D2-43D1-9334-0FED85093C67}" type="sibTrans" cxnId="{1ACA9F84-A593-4068-9F01-F0F612D50854}">
      <dgm:prSet/>
      <dgm:spPr/>
      <dgm:t>
        <a:bodyPr/>
        <a:lstStyle/>
        <a:p>
          <a:endParaRPr lang="en-US">
            <a:latin typeface="72" panose="020B0503030000000003" pitchFamily="34" charset="0"/>
            <a:cs typeface="72" panose="020B0503030000000003" pitchFamily="34" charset="0"/>
          </a:endParaRPr>
        </a:p>
      </dgm:t>
    </dgm:pt>
    <dgm:pt modelId="{E682C969-8936-4164-B6C6-A409A15F99CF}">
      <dgm:prSet/>
      <dgm:spPr/>
      <dgm:t>
        <a:bodyPr/>
        <a:lstStyle/>
        <a:p>
          <a:r>
            <a:rPr lang="en-US">
              <a:latin typeface="72" panose="020B0503030000000003" pitchFamily="34" charset="0"/>
              <a:cs typeface="72" panose="020B0503030000000003" pitchFamily="34" charset="0"/>
            </a:rPr>
            <a:t>- Falta de reportes para decisiones</a:t>
          </a:r>
        </a:p>
      </dgm:t>
    </dgm:pt>
    <dgm:pt modelId="{B7BD4E32-6D14-436B-A23B-314462E80398}" type="parTrans" cxnId="{957A3628-E2D3-4FB4-A85A-C908EF4A8E28}">
      <dgm:prSet/>
      <dgm:spPr/>
      <dgm:t>
        <a:bodyPr/>
        <a:lstStyle/>
        <a:p>
          <a:endParaRPr lang="en-US" sz="2000">
            <a:latin typeface="72" panose="020B0503030000000003" pitchFamily="34" charset="0"/>
            <a:cs typeface="72" panose="020B0503030000000003" pitchFamily="34" charset="0"/>
          </a:endParaRPr>
        </a:p>
      </dgm:t>
    </dgm:pt>
    <dgm:pt modelId="{4EF35F96-C07E-42B8-9F90-785FF9C13CE4}" type="sibTrans" cxnId="{957A3628-E2D3-4FB4-A85A-C908EF4A8E28}">
      <dgm:prSet/>
      <dgm:spPr/>
      <dgm:t>
        <a:bodyPr/>
        <a:lstStyle/>
        <a:p>
          <a:endParaRPr lang="en-US">
            <a:latin typeface="72" panose="020B0503030000000003" pitchFamily="34" charset="0"/>
            <a:cs typeface="72" panose="020B0503030000000003" pitchFamily="34" charset="0"/>
          </a:endParaRPr>
        </a:p>
      </dgm:t>
    </dgm:pt>
    <dgm:pt modelId="{B15AA0F3-7242-45D8-A0DA-207B722EE4AD}">
      <dgm:prSet/>
      <dgm:spPr/>
      <dgm:t>
        <a:bodyPr/>
        <a:lstStyle/>
        <a:p>
          <a:r>
            <a:rPr lang="en-US">
              <a:latin typeface="72" panose="020B0503030000000003" pitchFamily="34" charset="0"/>
              <a:cs typeface="72" panose="020B0503030000000003" pitchFamily="34" charset="0"/>
            </a:rPr>
            <a:t>- Impacto financiero (5–8% utilidades)</a:t>
          </a:r>
        </a:p>
      </dgm:t>
    </dgm:pt>
    <dgm:pt modelId="{33CA9D7C-FB70-403E-BFE8-396D4C04455E}" type="parTrans" cxnId="{50EC34EB-6142-4C65-9B02-A2D3228770C8}">
      <dgm:prSet/>
      <dgm:spPr/>
      <dgm:t>
        <a:bodyPr/>
        <a:lstStyle/>
        <a:p>
          <a:endParaRPr lang="en-US" sz="2000">
            <a:latin typeface="72" panose="020B0503030000000003" pitchFamily="34" charset="0"/>
            <a:cs typeface="72" panose="020B0503030000000003" pitchFamily="34" charset="0"/>
          </a:endParaRPr>
        </a:p>
      </dgm:t>
    </dgm:pt>
    <dgm:pt modelId="{CFBDE467-F37E-4994-8FC4-24CC03669FFC}" type="sibTrans" cxnId="{50EC34EB-6142-4C65-9B02-A2D3228770C8}">
      <dgm:prSet/>
      <dgm:spPr/>
      <dgm:t>
        <a:bodyPr/>
        <a:lstStyle/>
        <a:p>
          <a:endParaRPr lang="en-US">
            <a:latin typeface="72" panose="020B0503030000000003" pitchFamily="34" charset="0"/>
            <a:cs typeface="72" panose="020B0503030000000003" pitchFamily="34" charset="0"/>
          </a:endParaRPr>
        </a:p>
      </dgm:t>
    </dgm:pt>
    <dgm:pt modelId="{25A00FB3-E246-45AE-9D03-AF09CC1A6194}" type="pres">
      <dgm:prSet presAssocID="{14D0E867-8EEB-4768-A045-3D2213069717}" presName="outerComposite" presStyleCnt="0">
        <dgm:presLayoutVars>
          <dgm:chMax val="5"/>
          <dgm:dir/>
          <dgm:resizeHandles val="exact"/>
        </dgm:presLayoutVars>
      </dgm:prSet>
      <dgm:spPr/>
    </dgm:pt>
    <dgm:pt modelId="{C8A9AEC0-96E1-4369-85CF-14511A9B1F32}" type="pres">
      <dgm:prSet presAssocID="{14D0E867-8EEB-4768-A045-3D2213069717}" presName="dummyMaxCanvas" presStyleCnt="0">
        <dgm:presLayoutVars/>
      </dgm:prSet>
      <dgm:spPr/>
    </dgm:pt>
    <dgm:pt modelId="{D5010253-04B4-4CF3-B1A2-EE692AA79CA7}" type="pres">
      <dgm:prSet presAssocID="{14D0E867-8EEB-4768-A045-3D2213069717}" presName="FiveNodes_1" presStyleLbl="node1" presStyleIdx="0" presStyleCnt="5">
        <dgm:presLayoutVars>
          <dgm:bulletEnabled val="1"/>
        </dgm:presLayoutVars>
      </dgm:prSet>
      <dgm:spPr/>
    </dgm:pt>
    <dgm:pt modelId="{8D518DB7-505F-4292-AD55-6B26223BFB7E}" type="pres">
      <dgm:prSet presAssocID="{14D0E867-8EEB-4768-A045-3D2213069717}" presName="FiveNodes_2" presStyleLbl="node1" presStyleIdx="1" presStyleCnt="5">
        <dgm:presLayoutVars>
          <dgm:bulletEnabled val="1"/>
        </dgm:presLayoutVars>
      </dgm:prSet>
      <dgm:spPr/>
    </dgm:pt>
    <dgm:pt modelId="{0457D592-35FA-4C03-A390-F673B06B4FEF}" type="pres">
      <dgm:prSet presAssocID="{14D0E867-8EEB-4768-A045-3D2213069717}" presName="FiveNodes_3" presStyleLbl="node1" presStyleIdx="2" presStyleCnt="5">
        <dgm:presLayoutVars>
          <dgm:bulletEnabled val="1"/>
        </dgm:presLayoutVars>
      </dgm:prSet>
      <dgm:spPr/>
    </dgm:pt>
    <dgm:pt modelId="{BF3B6CAD-1344-4DCD-A5FE-F362AA2B6563}" type="pres">
      <dgm:prSet presAssocID="{14D0E867-8EEB-4768-A045-3D2213069717}" presName="FiveNodes_4" presStyleLbl="node1" presStyleIdx="3" presStyleCnt="5">
        <dgm:presLayoutVars>
          <dgm:bulletEnabled val="1"/>
        </dgm:presLayoutVars>
      </dgm:prSet>
      <dgm:spPr/>
    </dgm:pt>
    <dgm:pt modelId="{40708164-6D6A-4BB0-B0B7-8EAC631B1549}" type="pres">
      <dgm:prSet presAssocID="{14D0E867-8EEB-4768-A045-3D2213069717}" presName="FiveNodes_5" presStyleLbl="node1" presStyleIdx="4" presStyleCnt="5">
        <dgm:presLayoutVars>
          <dgm:bulletEnabled val="1"/>
        </dgm:presLayoutVars>
      </dgm:prSet>
      <dgm:spPr/>
    </dgm:pt>
    <dgm:pt modelId="{E4FD278E-8381-4A71-8947-4048F9438E40}" type="pres">
      <dgm:prSet presAssocID="{14D0E867-8EEB-4768-A045-3D2213069717}" presName="FiveConn_1-2" presStyleLbl="fgAccFollowNode1" presStyleIdx="0" presStyleCnt="4">
        <dgm:presLayoutVars>
          <dgm:bulletEnabled val="1"/>
        </dgm:presLayoutVars>
      </dgm:prSet>
      <dgm:spPr/>
    </dgm:pt>
    <dgm:pt modelId="{D15F384B-BA5A-4DCD-B4BA-86673FAD9ECB}" type="pres">
      <dgm:prSet presAssocID="{14D0E867-8EEB-4768-A045-3D2213069717}" presName="FiveConn_2-3" presStyleLbl="fgAccFollowNode1" presStyleIdx="1" presStyleCnt="4">
        <dgm:presLayoutVars>
          <dgm:bulletEnabled val="1"/>
        </dgm:presLayoutVars>
      </dgm:prSet>
      <dgm:spPr/>
    </dgm:pt>
    <dgm:pt modelId="{3A9E9710-F5A4-4032-B215-42DFE1A045AE}" type="pres">
      <dgm:prSet presAssocID="{14D0E867-8EEB-4768-A045-3D2213069717}" presName="FiveConn_3-4" presStyleLbl="fgAccFollowNode1" presStyleIdx="2" presStyleCnt="4">
        <dgm:presLayoutVars>
          <dgm:bulletEnabled val="1"/>
        </dgm:presLayoutVars>
      </dgm:prSet>
      <dgm:spPr/>
    </dgm:pt>
    <dgm:pt modelId="{4BBCBC40-1AEB-4AA2-B099-A68531179749}" type="pres">
      <dgm:prSet presAssocID="{14D0E867-8EEB-4768-A045-3D2213069717}" presName="FiveConn_4-5" presStyleLbl="fgAccFollowNode1" presStyleIdx="3" presStyleCnt="4">
        <dgm:presLayoutVars>
          <dgm:bulletEnabled val="1"/>
        </dgm:presLayoutVars>
      </dgm:prSet>
      <dgm:spPr/>
    </dgm:pt>
    <dgm:pt modelId="{BA5495CF-1C6F-4866-A08F-C015B5AD4C85}" type="pres">
      <dgm:prSet presAssocID="{14D0E867-8EEB-4768-A045-3D2213069717}" presName="FiveNodes_1_text" presStyleLbl="node1" presStyleIdx="4" presStyleCnt="5">
        <dgm:presLayoutVars>
          <dgm:bulletEnabled val="1"/>
        </dgm:presLayoutVars>
      </dgm:prSet>
      <dgm:spPr/>
    </dgm:pt>
    <dgm:pt modelId="{F2AABB31-0FC3-4E43-A14E-185DF457B00E}" type="pres">
      <dgm:prSet presAssocID="{14D0E867-8EEB-4768-A045-3D2213069717}" presName="FiveNodes_2_text" presStyleLbl="node1" presStyleIdx="4" presStyleCnt="5">
        <dgm:presLayoutVars>
          <dgm:bulletEnabled val="1"/>
        </dgm:presLayoutVars>
      </dgm:prSet>
      <dgm:spPr/>
    </dgm:pt>
    <dgm:pt modelId="{963B78A0-DDCC-4ABE-95D9-A1E0B9E6631D}" type="pres">
      <dgm:prSet presAssocID="{14D0E867-8EEB-4768-A045-3D2213069717}" presName="FiveNodes_3_text" presStyleLbl="node1" presStyleIdx="4" presStyleCnt="5">
        <dgm:presLayoutVars>
          <dgm:bulletEnabled val="1"/>
        </dgm:presLayoutVars>
      </dgm:prSet>
      <dgm:spPr/>
    </dgm:pt>
    <dgm:pt modelId="{986E8141-63AA-4358-81E6-7BFE6B315624}" type="pres">
      <dgm:prSet presAssocID="{14D0E867-8EEB-4768-A045-3D2213069717}" presName="FiveNodes_4_text" presStyleLbl="node1" presStyleIdx="4" presStyleCnt="5">
        <dgm:presLayoutVars>
          <dgm:bulletEnabled val="1"/>
        </dgm:presLayoutVars>
      </dgm:prSet>
      <dgm:spPr/>
    </dgm:pt>
    <dgm:pt modelId="{C8AEB742-4861-485E-8736-60ACC84FA108}" type="pres">
      <dgm:prSet presAssocID="{14D0E867-8EEB-4768-A045-3D2213069717}" presName="FiveNodes_5_text" presStyleLbl="node1" presStyleIdx="4" presStyleCnt="5">
        <dgm:presLayoutVars>
          <dgm:bulletEnabled val="1"/>
        </dgm:presLayoutVars>
      </dgm:prSet>
      <dgm:spPr/>
    </dgm:pt>
  </dgm:ptLst>
  <dgm:cxnLst>
    <dgm:cxn modelId="{82A08525-C535-433E-9929-A499AC5A4B98}" type="presOf" srcId="{38A2BD11-252C-402A-8AD1-639E9FDEEC56}" destId="{BA5495CF-1C6F-4866-A08F-C015B5AD4C85}" srcOrd="1" destOrd="0" presId="urn:microsoft.com/office/officeart/2005/8/layout/vProcess5"/>
    <dgm:cxn modelId="{957A3628-E2D3-4FB4-A85A-C908EF4A8E28}" srcId="{14D0E867-8EEB-4768-A045-3D2213069717}" destId="{E682C969-8936-4164-B6C6-A409A15F99CF}" srcOrd="3" destOrd="0" parTransId="{B7BD4E32-6D14-436B-A23B-314462E80398}" sibTransId="{4EF35F96-C07E-42B8-9F90-785FF9C13CE4}"/>
    <dgm:cxn modelId="{86C60E2C-3111-420C-8CDA-914EFAD779ED}" srcId="{14D0E867-8EEB-4768-A045-3D2213069717}" destId="{38A2BD11-252C-402A-8AD1-639E9FDEEC56}" srcOrd="0" destOrd="0" parTransId="{9A754042-2062-4250-A347-E5653415624A}" sibTransId="{01CE1BD2-F9B8-4003-A2F9-F993A51372FA}"/>
    <dgm:cxn modelId="{4C0F8238-EB99-4D7C-BABB-EE3AFA846047}" type="presOf" srcId="{B15AA0F3-7242-45D8-A0DA-207B722EE4AD}" destId="{40708164-6D6A-4BB0-B0B7-8EAC631B1549}" srcOrd="0" destOrd="0" presId="urn:microsoft.com/office/officeart/2005/8/layout/vProcess5"/>
    <dgm:cxn modelId="{DEB38F65-53F4-43AD-9D7B-03A2D0555491}" type="presOf" srcId="{38A2BD11-252C-402A-8AD1-639E9FDEEC56}" destId="{D5010253-04B4-4CF3-B1A2-EE692AA79CA7}" srcOrd="0" destOrd="0" presId="urn:microsoft.com/office/officeart/2005/8/layout/vProcess5"/>
    <dgm:cxn modelId="{B6EBA846-6BE3-4CC4-9E33-CA1F3A77F79B}" type="presOf" srcId="{14D0E867-8EEB-4768-A045-3D2213069717}" destId="{25A00FB3-E246-45AE-9D03-AF09CC1A6194}" srcOrd="0" destOrd="0" presId="urn:microsoft.com/office/officeart/2005/8/layout/vProcess5"/>
    <dgm:cxn modelId="{C21F3C4D-B400-4D18-8CC2-4F86C19A11EB}" type="presOf" srcId="{01CE1BD2-F9B8-4003-A2F9-F993A51372FA}" destId="{E4FD278E-8381-4A71-8947-4048F9438E40}" srcOrd="0" destOrd="0" presId="urn:microsoft.com/office/officeart/2005/8/layout/vProcess5"/>
    <dgm:cxn modelId="{0DA25270-8E66-409C-9E75-FC4A20A7E283}" type="presOf" srcId="{CF67069A-F016-433E-B43B-EC130AB2D87A}" destId="{0457D592-35FA-4C03-A390-F673B06B4FEF}" srcOrd="0" destOrd="0" presId="urn:microsoft.com/office/officeart/2005/8/layout/vProcess5"/>
    <dgm:cxn modelId="{ADEC985A-69FD-4FA6-8738-BCD93E912E2B}" srcId="{14D0E867-8EEB-4768-A045-3D2213069717}" destId="{26655EA0-992F-4C90-A354-EF9FFA8C0E0B}" srcOrd="1" destOrd="0" parTransId="{26677F9A-2124-40B5-9CA1-F8370EA10637}" sibTransId="{1B67DCF6-3AAE-4E4C-BE92-512D9A17705C}"/>
    <dgm:cxn modelId="{1ACA9F84-A593-4068-9F01-F0F612D50854}" srcId="{14D0E867-8EEB-4768-A045-3D2213069717}" destId="{CF67069A-F016-433E-B43B-EC130AB2D87A}" srcOrd="2" destOrd="0" parTransId="{2E775276-0FDF-41E3-A8C1-BAA9367F5086}" sibTransId="{8235AA13-13D2-43D1-9334-0FED85093C67}"/>
    <dgm:cxn modelId="{85D9068A-9B71-4388-8424-692A7D0BC973}" type="presOf" srcId="{1B67DCF6-3AAE-4E4C-BE92-512D9A17705C}" destId="{D15F384B-BA5A-4DCD-B4BA-86673FAD9ECB}" srcOrd="0" destOrd="0" presId="urn:microsoft.com/office/officeart/2005/8/layout/vProcess5"/>
    <dgm:cxn modelId="{A4887F96-6189-4A3C-BCBD-57D8A43D4E37}" type="presOf" srcId="{E682C969-8936-4164-B6C6-A409A15F99CF}" destId="{986E8141-63AA-4358-81E6-7BFE6B315624}" srcOrd="1" destOrd="0" presId="urn:microsoft.com/office/officeart/2005/8/layout/vProcess5"/>
    <dgm:cxn modelId="{D6CB0AAB-5BCC-4C56-B908-DAC3124B32E1}" type="presOf" srcId="{4EF35F96-C07E-42B8-9F90-785FF9C13CE4}" destId="{4BBCBC40-1AEB-4AA2-B099-A68531179749}" srcOrd="0" destOrd="0" presId="urn:microsoft.com/office/officeart/2005/8/layout/vProcess5"/>
    <dgm:cxn modelId="{27A613B4-EAE7-415C-BE5B-A784897A3777}" type="presOf" srcId="{CF67069A-F016-433E-B43B-EC130AB2D87A}" destId="{963B78A0-DDCC-4ABE-95D9-A1E0B9E6631D}" srcOrd="1" destOrd="0" presId="urn:microsoft.com/office/officeart/2005/8/layout/vProcess5"/>
    <dgm:cxn modelId="{EC9F54CD-7A94-4FA3-A93D-EA25024C0FF7}" type="presOf" srcId="{26655EA0-992F-4C90-A354-EF9FFA8C0E0B}" destId="{F2AABB31-0FC3-4E43-A14E-185DF457B00E}" srcOrd="1" destOrd="0" presId="urn:microsoft.com/office/officeart/2005/8/layout/vProcess5"/>
    <dgm:cxn modelId="{AFDB2ED3-52FE-4E9A-B5CB-03704CE8B7BD}" type="presOf" srcId="{8235AA13-13D2-43D1-9334-0FED85093C67}" destId="{3A9E9710-F5A4-4032-B215-42DFE1A045AE}" srcOrd="0" destOrd="0" presId="urn:microsoft.com/office/officeart/2005/8/layout/vProcess5"/>
    <dgm:cxn modelId="{90668ED9-F9F9-4A34-9AD2-534C8DA5CC3D}" type="presOf" srcId="{26655EA0-992F-4C90-A354-EF9FFA8C0E0B}" destId="{8D518DB7-505F-4292-AD55-6B26223BFB7E}" srcOrd="0" destOrd="0" presId="urn:microsoft.com/office/officeart/2005/8/layout/vProcess5"/>
    <dgm:cxn modelId="{039D8DE3-B3AC-4DBF-88AF-91F42C4B424A}" type="presOf" srcId="{E682C969-8936-4164-B6C6-A409A15F99CF}" destId="{BF3B6CAD-1344-4DCD-A5FE-F362AA2B6563}" srcOrd="0" destOrd="0" presId="urn:microsoft.com/office/officeart/2005/8/layout/vProcess5"/>
    <dgm:cxn modelId="{50EC34EB-6142-4C65-9B02-A2D3228770C8}" srcId="{14D0E867-8EEB-4768-A045-3D2213069717}" destId="{B15AA0F3-7242-45D8-A0DA-207B722EE4AD}" srcOrd="4" destOrd="0" parTransId="{33CA9D7C-FB70-403E-BFE8-396D4C04455E}" sibTransId="{CFBDE467-F37E-4994-8FC4-24CC03669FFC}"/>
    <dgm:cxn modelId="{44DAC3F6-B5C7-46F9-9C3C-907BBC280DAB}" type="presOf" srcId="{B15AA0F3-7242-45D8-A0DA-207B722EE4AD}" destId="{C8AEB742-4861-485E-8736-60ACC84FA108}" srcOrd="1" destOrd="0" presId="urn:microsoft.com/office/officeart/2005/8/layout/vProcess5"/>
    <dgm:cxn modelId="{DB091ECE-1AD5-49AA-BBCE-3FDFD6FEF417}" type="presParOf" srcId="{25A00FB3-E246-45AE-9D03-AF09CC1A6194}" destId="{C8A9AEC0-96E1-4369-85CF-14511A9B1F32}" srcOrd="0" destOrd="0" presId="urn:microsoft.com/office/officeart/2005/8/layout/vProcess5"/>
    <dgm:cxn modelId="{70DF0D55-C3E7-49A5-8BFC-E479CB8356F5}" type="presParOf" srcId="{25A00FB3-E246-45AE-9D03-AF09CC1A6194}" destId="{D5010253-04B4-4CF3-B1A2-EE692AA79CA7}" srcOrd="1" destOrd="0" presId="urn:microsoft.com/office/officeart/2005/8/layout/vProcess5"/>
    <dgm:cxn modelId="{72157B6A-FF25-42C2-B8A5-BC5D6F138E87}" type="presParOf" srcId="{25A00FB3-E246-45AE-9D03-AF09CC1A6194}" destId="{8D518DB7-505F-4292-AD55-6B26223BFB7E}" srcOrd="2" destOrd="0" presId="urn:microsoft.com/office/officeart/2005/8/layout/vProcess5"/>
    <dgm:cxn modelId="{F66731C1-FB27-4CFA-B1C5-30633F4981C0}" type="presParOf" srcId="{25A00FB3-E246-45AE-9D03-AF09CC1A6194}" destId="{0457D592-35FA-4C03-A390-F673B06B4FEF}" srcOrd="3" destOrd="0" presId="urn:microsoft.com/office/officeart/2005/8/layout/vProcess5"/>
    <dgm:cxn modelId="{C4C8DA32-276C-4C42-A3B9-2AE7DC61EF80}" type="presParOf" srcId="{25A00FB3-E246-45AE-9D03-AF09CC1A6194}" destId="{BF3B6CAD-1344-4DCD-A5FE-F362AA2B6563}" srcOrd="4" destOrd="0" presId="urn:microsoft.com/office/officeart/2005/8/layout/vProcess5"/>
    <dgm:cxn modelId="{0057920D-B34D-4B41-8F08-BD5CB57F1345}" type="presParOf" srcId="{25A00FB3-E246-45AE-9D03-AF09CC1A6194}" destId="{40708164-6D6A-4BB0-B0B7-8EAC631B1549}" srcOrd="5" destOrd="0" presId="urn:microsoft.com/office/officeart/2005/8/layout/vProcess5"/>
    <dgm:cxn modelId="{BDB96F4D-D988-47C4-B387-803CEDF35D1B}" type="presParOf" srcId="{25A00FB3-E246-45AE-9D03-AF09CC1A6194}" destId="{E4FD278E-8381-4A71-8947-4048F9438E40}" srcOrd="6" destOrd="0" presId="urn:microsoft.com/office/officeart/2005/8/layout/vProcess5"/>
    <dgm:cxn modelId="{79937E8F-E3E5-4BCC-9EF2-7918FD41C9DE}" type="presParOf" srcId="{25A00FB3-E246-45AE-9D03-AF09CC1A6194}" destId="{D15F384B-BA5A-4DCD-B4BA-86673FAD9ECB}" srcOrd="7" destOrd="0" presId="urn:microsoft.com/office/officeart/2005/8/layout/vProcess5"/>
    <dgm:cxn modelId="{0619ED89-EEFE-4A7D-8207-20244A5A57A4}" type="presParOf" srcId="{25A00FB3-E246-45AE-9D03-AF09CC1A6194}" destId="{3A9E9710-F5A4-4032-B215-42DFE1A045AE}" srcOrd="8" destOrd="0" presId="urn:microsoft.com/office/officeart/2005/8/layout/vProcess5"/>
    <dgm:cxn modelId="{446CB84A-969A-49B4-A299-46A2F8602C68}" type="presParOf" srcId="{25A00FB3-E246-45AE-9D03-AF09CC1A6194}" destId="{4BBCBC40-1AEB-4AA2-B099-A68531179749}" srcOrd="9" destOrd="0" presId="urn:microsoft.com/office/officeart/2005/8/layout/vProcess5"/>
    <dgm:cxn modelId="{B9C6E406-70EA-4A03-B74A-F94482F64D0E}" type="presParOf" srcId="{25A00FB3-E246-45AE-9D03-AF09CC1A6194}" destId="{BA5495CF-1C6F-4866-A08F-C015B5AD4C85}" srcOrd="10" destOrd="0" presId="urn:microsoft.com/office/officeart/2005/8/layout/vProcess5"/>
    <dgm:cxn modelId="{F54FE1FB-267E-447D-A804-8FA2C0B53A8C}" type="presParOf" srcId="{25A00FB3-E246-45AE-9D03-AF09CC1A6194}" destId="{F2AABB31-0FC3-4E43-A14E-185DF457B00E}" srcOrd="11" destOrd="0" presId="urn:microsoft.com/office/officeart/2005/8/layout/vProcess5"/>
    <dgm:cxn modelId="{F087E86C-0671-40B8-A000-2D33D3526D95}" type="presParOf" srcId="{25A00FB3-E246-45AE-9D03-AF09CC1A6194}" destId="{963B78A0-DDCC-4ABE-95D9-A1E0B9E6631D}" srcOrd="12" destOrd="0" presId="urn:microsoft.com/office/officeart/2005/8/layout/vProcess5"/>
    <dgm:cxn modelId="{808832D4-4A44-4BAD-9DA8-604958F24072}" type="presParOf" srcId="{25A00FB3-E246-45AE-9D03-AF09CC1A6194}" destId="{986E8141-63AA-4358-81E6-7BFE6B315624}" srcOrd="13" destOrd="0" presId="urn:microsoft.com/office/officeart/2005/8/layout/vProcess5"/>
    <dgm:cxn modelId="{D33EEFEA-82FA-4365-ADAD-C3422486DADB}" type="presParOf" srcId="{25A00FB3-E246-45AE-9D03-AF09CC1A6194}" destId="{C8AEB742-4861-485E-8736-60ACC84FA108}"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126F1E7-835F-4D41-B45B-D05EDC63A1E2}" type="doc">
      <dgm:prSet loTypeId="urn:microsoft.com/office/officeart/2016/7/layout/RepeatingBendingProcessNew" loCatId="process" qsTypeId="urn:microsoft.com/office/officeart/2005/8/quickstyle/simple1" qsCatId="simple" csTypeId="urn:microsoft.com/office/officeart/2005/8/colors/colorful2" csCatId="colorful" phldr="1"/>
      <dgm:spPr/>
      <dgm:t>
        <a:bodyPr/>
        <a:lstStyle/>
        <a:p>
          <a:endParaRPr lang="en-US"/>
        </a:p>
      </dgm:t>
    </dgm:pt>
    <dgm:pt modelId="{91BD919E-3CDD-4DE0-8E43-0F041952DD10}">
      <dgm:prSet custT="1"/>
      <dgm:spPr/>
      <dgm:t>
        <a:bodyPr/>
        <a:lstStyle/>
        <a:p>
          <a:pPr>
            <a:buNone/>
          </a:pPr>
          <a:r>
            <a:rPr lang="es-US" sz="1800" b="1" dirty="0">
              <a:solidFill>
                <a:schemeClr val="tx1"/>
              </a:solidFill>
              <a:latin typeface="72" panose="020B0503030000000003" pitchFamily="34" charset="0"/>
              <a:cs typeface="72" panose="020B0503030000000003" pitchFamily="34" charset="0"/>
            </a:rPr>
            <a:t>Beneficios para las </a:t>
          </a:r>
          <a:r>
            <a:rPr lang="es-US" sz="1800" b="1" dirty="0" err="1">
              <a:solidFill>
                <a:schemeClr val="tx1"/>
              </a:solidFill>
              <a:latin typeface="72" panose="020B0503030000000003" pitchFamily="34" charset="0"/>
              <a:cs typeface="72" panose="020B0503030000000003" pitchFamily="34" charset="0"/>
            </a:rPr>
            <a:t>PyMEs</a:t>
          </a:r>
          <a:endParaRPr lang="es-US" sz="1800" b="1" dirty="0">
            <a:solidFill>
              <a:schemeClr val="tx1"/>
            </a:solidFill>
            <a:latin typeface="72" panose="020B0503030000000003" pitchFamily="34" charset="0"/>
            <a:cs typeface="72" panose="020B0503030000000003" pitchFamily="34" charset="0"/>
          </a:endParaRPr>
        </a:p>
      </dgm:t>
    </dgm:pt>
    <dgm:pt modelId="{837BBBBC-C781-403C-8507-40CC1AB7D3EF}" type="parTrans" cxnId="{8A87FEBC-00E3-4271-A8F1-330FFFE738D5}">
      <dgm:prSet/>
      <dgm:spPr/>
      <dgm:t>
        <a:bodyPr/>
        <a:lstStyle/>
        <a:p>
          <a:endParaRPr lang="es-US" sz="1800" b="1">
            <a:solidFill>
              <a:schemeClr val="tx1"/>
            </a:solidFill>
            <a:latin typeface="72" panose="020B0503030000000003" pitchFamily="34" charset="0"/>
            <a:cs typeface="72" panose="020B0503030000000003" pitchFamily="34" charset="0"/>
          </a:endParaRPr>
        </a:p>
      </dgm:t>
    </dgm:pt>
    <dgm:pt modelId="{0D74BF4A-82A8-49B0-BA2B-09A1E16AE195}" type="sibTrans" cxnId="{8A87FEBC-00E3-4271-A8F1-330FFFE738D5}">
      <dgm:prSet custT="1"/>
      <dgm:spPr/>
      <dgm:t>
        <a:bodyPr/>
        <a:lstStyle/>
        <a:p>
          <a:endParaRPr lang="es-US" sz="500" b="1">
            <a:solidFill>
              <a:schemeClr val="tx1"/>
            </a:solidFill>
            <a:latin typeface="72" panose="020B0503030000000003" pitchFamily="34" charset="0"/>
            <a:cs typeface="72" panose="020B0503030000000003" pitchFamily="34" charset="0"/>
          </a:endParaRPr>
        </a:p>
      </dgm:t>
    </dgm:pt>
    <dgm:pt modelId="{18A5AFBC-5A99-4C79-996E-3836104CDFD9}">
      <dgm:prSet custT="1"/>
      <dgm:spPr/>
      <dgm:t>
        <a:bodyPr/>
        <a:lstStyle/>
        <a:p>
          <a:pPr>
            <a:buFont typeface="Arial" panose="020B0604020202020204" pitchFamily="34" charset="0"/>
            <a:buChar char="•"/>
          </a:pPr>
          <a:r>
            <a:rPr lang="es-US" sz="1800" b="1">
              <a:solidFill>
                <a:schemeClr val="tx1"/>
              </a:solidFill>
              <a:latin typeface="72" panose="020B0503030000000003" pitchFamily="34" charset="0"/>
              <a:cs typeface="72" panose="020B0503030000000003" pitchFamily="34" charset="0"/>
            </a:rPr>
            <a:t>Bajo costo y alta escalabilidad.</a:t>
          </a:r>
        </a:p>
      </dgm:t>
    </dgm:pt>
    <dgm:pt modelId="{0BA6800E-7529-4886-9A68-42C247BF16E1}" type="parTrans" cxnId="{717073DC-773B-411F-ADAD-D40CAEF9AD00}">
      <dgm:prSet/>
      <dgm:spPr/>
      <dgm:t>
        <a:bodyPr/>
        <a:lstStyle/>
        <a:p>
          <a:endParaRPr lang="es-US" sz="1800" b="1">
            <a:solidFill>
              <a:schemeClr val="tx1"/>
            </a:solidFill>
            <a:latin typeface="72" panose="020B0503030000000003" pitchFamily="34" charset="0"/>
            <a:cs typeface="72" panose="020B0503030000000003" pitchFamily="34" charset="0"/>
          </a:endParaRPr>
        </a:p>
      </dgm:t>
    </dgm:pt>
    <dgm:pt modelId="{95F1F1EE-E6FC-4484-A5C0-E3156157173A}" type="sibTrans" cxnId="{717073DC-773B-411F-ADAD-D40CAEF9AD00}">
      <dgm:prSet custT="1"/>
      <dgm:spPr/>
      <dgm:t>
        <a:bodyPr/>
        <a:lstStyle/>
        <a:p>
          <a:endParaRPr lang="es-US" sz="500" b="1">
            <a:solidFill>
              <a:schemeClr val="tx1"/>
            </a:solidFill>
            <a:latin typeface="72" panose="020B0503030000000003" pitchFamily="34" charset="0"/>
            <a:cs typeface="72" panose="020B0503030000000003" pitchFamily="34" charset="0"/>
          </a:endParaRPr>
        </a:p>
      </dgm:t>
    </dgm:pt>
    <dgm:pt modelId="{119F3BEB-C140-43CD-9020-10A094EC0285}">
      <dgm:prSet custT="1"/>
      <dgm:spPr/>
      <dgm:t>
        <a:bodyPr/>
        <a:lstStyle/>
        <a:p>
          <a:pPr>
            <a:buFont typeface="Arial" panose="020B0604020202020204" pitchFamily="34" charset="0"/>
            <a:buChar char="•"/>
          </a:pPr>
          <a:r>
            <a:rPr lang="es-US" sz="1800" b="1">
              <a:solidFill>
                <a:schemeClr val="tx1"/>
              </a:solidFill>
              <a:latin typeface="72" panose="020B0503030000000003" pitchFamily="34" charset="0"/>
              <a:cs typeface="72" panose="020B0503030000000003" pitchFamily="34" charset="0"/>
            </a:rPr>
            <a:t>Implementación rápida.</a:t>
          </a:r>
        </a:p>
      </dgm:t>
    </dgm:pt>
    <dgm:pt modelId="{7A26E9CF-4B07-4B93-AC21-B4E6FC80F98C}" type="parTrans" cxnId="{F0A2D63D-2949-4E22-964A-E7DE99EADEC4}">
      <dgm:prSet/>
      <dgm:spPr/>
      <dgm:t>
        <a:bodyPr/>
        <a:lstStyle/>
        <a:p>
          <a:endParaRPr lang="es-US" sz="1800" b="1">
            <a:solidFill>
              <a:schemeClr val="tx1"/>
            </a:solidFill>
            <a:latin typeface="72" panose="020B0503030000000003" pitchFamily="34" charset="0"/>
            <a:cs typeface="72" panose="020B0503030000000003" pitchFamily="34" charset="0"/>
          </a:endParaRPr>
        </a:p>
      </dgm:t>
    </dgm:pt>
    <dgm:pt modelId="{74EAC1A4-835B-44FB-B173-8598E550256C}" type="sibTrans" cxnId="{F0A2D63D-2949-4E22-964A-E7DE99EADEC4}">
      <dgm:prSet custT="1"/>
      <dgm:spPr/>
      <dgm:t>
        <a:bodyPr/>
        <a:lstStyle/>
        <a:p>
          <a:endParaRPr lang="es-US" sz="500" b="1">
            <a:solidFill>
              <a:schemeClr val="tx1"/>
            </a:solidFill>
            <a:latin typeface="72" panose="020B0503030000000003" pitchFamily="34" charset="0"/>
            <a:cs typeface="72" panose="020B0503030000000003" pitchFamily="34" charset="0"/>
          </a:endParaRPr>
        </a:p>
      </dgm:t>
    </dgm:pt>
    <dgm:pt modelId="{AE6D1D42-77B6-4537-B5DD-018EF58EE8DF}">
      <dgm:prSet custT="1"/>
      <dgm:spPr/>
      <dgm:t>
        <a:bodyPr/>
        <a:lstStyle/>
        <a:p>
          <a:pPr>
            <a:buFont typeface="Arial" panose="020B0604020202020204" pitchFamily="34" charset="0"/>
            <a:buChar char="•"/>
          </a:pPr>
          <a:r>
            <a:rPr lang="es-US" sz="1800" b="1">
              <a:solidFill>
                <a:schemeClr val="tx1"/>
              </a:solidFill>
              <a:latin typeface="72" panose="020B0503030000000003" pitchFamily="34" charset="0"/>
              <a:cs typeface="72" panose="020B0503030000000003" pitchFamily="34" charset="0"/>
            </a:rPr>
            <a:t>No requiere conocimientos avanzados de programación.</a:t>
          </a:r>
        </a:p>
      </dgm:t>
    </dgm:pt>
    <dgm:pt modelId="{4CC418C8-D324-4E8A-844E-0D8A275290DA}" type="parTrans" cxnId="{085E8669-AB63-4C00-9869-CD4E3021C856}">
      <dgm:prSet/>
      <dgm:spPr/>
      <dgm:t>
        <a:bodyPr/>
        <a:lstStyle/>
        <a:p>
          <a:endParaRPr lang="es-US" sz="1800" b="1">
            <a:solidFill>
              <a:schemeClr val="tx1"/>
            </a:solidFill>
            <a:latin typeface="72" panose="020B0503030000000003" pitchFamily="34" charset="0"/>
            <a:cs typeface="72" panose="020B0503030000000003" pitchFamily="34" charset="0"/>
          </a:endParaRPr>
        </a:p>
      </dgm:t>
    </dgm:pt>
    <dgm:pt modelId="{998BE004-7BBD-4E0B-8F53-1A0C33626FD2}" type="sibTrans" cxnId="{085E8669-AB63-4C00-9869-CD4E3021C856}">
      <dgm:prSet custT="1"/>
      <dgm:spPr/>
      <dgm:t>
        <a:bodyPr/>
        <a:lstStyle/>
        <a:p>
          <a:endParaRPr lang="es-US" sz="500" b="1">
            <a:solidFill>
              <a:schemeClr val="tx1"/>
            </a:solidFill>
            <a:latin typeface="72" panose="020B0503030000000003" pitchFamily="34" charset="0"/>
            <a:cs typeface="72" panose="020B0503030000000003" pitchFamily="34" charset="0"/>
          </a:endParaRPr>
        </a:p>
      </dgm:t>
    </dgm:pt>
    <dgm:pt modelId="{942F6EC4-09A3-41A9-862E-0C17C460BFCB}">
      <dgm:prSet custT="1"/>
      <dgm:spPr/>
      <dgm:t>
        <a:bodyPr/>
        <a:lstStyle/>
        <a:p>
          <a:pPr>
            <a:buFont typeface="Arial" panose="020B0604020202020204" pitchFamily="34" charset="0"/>
            <a:buChar char="•"/>
          </a:pPr>
          <a:r>
            <a:rPr lang="es-US" sz="1800" b="1" dirty="0">
              <a:solidFill>
                <a:schemeClr val="tx1"/>
              </a:solidFill>
              <a:latin typeface="72" panose="020B0503030000000003" pitchFamily="34" charset="0"/>
              <a:cs typeface="72" panose="020B0503030000000003" pitchFamily="34" charset="0"/>
            </a:rPr>
            <a:t>Facilita la digitalización de procesos críticos como inventarios.</a:t>
          </a:r>
        </a:p>
      </dgm:t>
    </dgm:pt>
    <dgm:pt modelId="{DCFDCE65-D75B-4C36-8EB8-ACA76302661F}" type="parTrans" cxnId="{5D98274E-D6F1-4102-8E7C-C998353B0C3C}">
      <dgm:prSet/>
      <dgm:spPr/>
      <dgm:t>
        <a:bodyPr/>
        <a:lstStyle/>
        <a:p>
          <a:endParaRPr lang="es-US" sz="1800" b="1">
            <a:solidFill>
              <a:schemeClr val="tx1"/>
            </a:solidFill>
            <a:latin typeface="72" panose="020B0503030000000003" pitchFamily="34" charset="0"/>
            <a:cs typeface="72" panose="020B0503030000000003" pitchFamily="34" charset="0"/>
          </a:endParaRPr>
        </a:p>
      </dgm:t>
    </dgm:pt>
    <dgm:pt modelId="{53B48C17-14BF-4679-9A53-AAB0EFCD0670}" type="sibTrans" cxnId="{5D98274E-D6F1-4102-8E7C-C998353B0C3C}">
      <dgm:prSet custT="1"/>
      <dgm:spPr/>
      <dgm:t>
        <a:bodyPr/>
        <a:lstStyle/>
        <a:p>
          <a:endParaRPr lang="es-US" sz="500" b="1">
            <a:solidFill>
              <a:schemeClr val="tx1"/>
            </a:solidFill>
            <a:latin typeface="72" panose="020B0503030000000003" pitchFamily="34" charset="0"/>
            <a:cs typeface="72" panose="020B0503030000000003" pitchFamily="34" charset="0"/>
          </a:endParaRPr>
        </a:p>
      </dgm:t>
    </dgm:pt>
    <dgm:pt modelId="{78AA4AA7-2505-4440-B86D-F50F798551DD}">
      <dgm:prSet custT="1"/>
      <dgm:spPr/>
      <dgm:t>
        <a:bodyPr/>
        <a:lstStyle/>
        <a:p>
          <a:pPr>
            <a:buFont typeface="Arial" panose="020B0604020202020204" pitchFamily="34" charset="0"/>
            <a:buChar char="•"/>
          </a:pPr>
          <a:r>
            <a:rPr lang="es-US" sz="1800" b="1">
              <a:solidFill>
                <a:schemeClr val="tx1"/>
              </a:solidFill>
              <a:latin typeface="72" panose="020B0503030000000003" pitchFamily="34" charset="0"/>
              <a:cs typeface="72" panose="020B0503030000000003" pitchFamily="34" charset="0"/>
            </a:rPr>
            <a:t>Integración nativa con Microsoft 365.</a:t>
          </a:r>
        </a:p>
      </dgm:t>
    </dgm:pt>
    <dgm:pt modelId="{F2B76E86-22B1-49B0-A534-C419E749E61E}" type="parTrans" cxnId="{1778C2B3-1678-4C7E-BAC9-CA3B832FA1AB}">
      <dgm:prSet/>
      <dgm:spPr/>
      <dgm:t>
        <a:bodyPr/>
        <a:lstStyle/>
        <a:p>
          <a:endParaRPr lang="es-US" sz="1800" b="1">
            <a:solidFill>
              <a:schemeClr val="tx1"/>
            </a:solidFill>
            <a:latin typeface="72" panose="020B0503030000000003" pitchFamily="34" charset="0"/>
            <a:cs typeface="72" panose="020B0503030000000003" pitchFamily="34" charset="0"/>
          </a:endParaRPr>
        </a:p>
      </dgm:t>
    </dgm:pt>
    <dgm:pt modelId="{56460615-BC7B-4C63-BF02-A1D047442BC0}" type="sibTrans" cxnId="{1778C2B3-1678-4C7E-BAC9-CA3B832FA1AB}">
      <dgm:prSet/>
      <dgm:spPr/>
      <dgm:t>
        <a:bodyPr/>
        <a:lstStyle/>
        <a:p>
          <a:endParaRPr lang="es-US" sz="1800" b="1">
            <a:solidFill>
              <a:schemeClr val="tx1"/>
            </a:solidFill>
            <a:latin typeface="72" panose="020B0503030000000003" pitchFamily="34" charset="0"/>
            <a:cs typeface="72" panose="020B0503030000000003" pitchFamily="34" charset="0"/>
          </a:endParaRPr>
        </a:p>
      </dgm:t>
    </dgm:pt>
    <dgm:pt modelId="{50FF6D4C-6A3B-447B-998D-9CF243E83FB7}" type="pres">
      <dgm:prSet presAssocID="{6126F1E7-835F-4D41-B45B-D05EDC63A1E2}" presName="Name0" presStyleCnt="0">
        <dgm:presLayoutVars>
          <dgm:dir/>
          <dgm:resizeHandles val="exact"/>
        </dgm:presLayoutVars>
      </dgm:prSet>
      <dgm:spPr/>
    </dgm:pt>
    <dgm:pt modelId="{2610E675-082B-462C-9927-06A6708924A9}" type="pres">
      <dgm:prSet presAssocID="{91BD919E-3CDD-4DE0-8E43-0F041952DD10}" presName="node" presStyleLbl="node1" presStyleIdx="0" presStyleCnt="6">
        <dgm:presLayoutVars>
          <dgm:bulletEnabled val="1"/>
        </dgm:presLayoutVars>
      </dgm:prSet>
      <dgm:spPr/>
    </dgm:pt>
    <dgm:pt modelId="{E5B7B8A9-480A-4A54-B368-764193FF09B0}" type="pres">
      <dgm:prSet presAssocID="{0D74BF4A-82A8-49B0-BA2B-09A1E16AE195}" presName="sibTrans" presStyleLbl="sibTrans1D1" presStyleIdx="0" presStyleCnt="5"/>
      <dgm:spPr/>
    </dgm:pt>
    <dgm:pt modelId="{1D8A66F0-C063-4FE3-A9B9-8E796D287DF1}" type="pres">
      <dgm:prSet presAssocID="{0D74BF4A-82A8-49B0-BA2B-09A1E16AE195}" presName="connectorText" presStyleLbl="sibTrans1D1" presStyleIdx="0" presStyleCnt="5"/>
      <dgm:spPr/>
    </dgm:pt>
    <dgm:pt modelId="{84E413DB-4861-4921-9705-ABA060E331D8}" type="pres">
      <dgm:prSet presAssocID="{18A5AFBC-5A99-4C79-996E-3836104CDFD9}" presName="node" presStyleLbl="node1" presStyleIdx="1" presStyleCnt="6">
        <dgm:presLayoutVars>
          <dgm:bulletEnabled val="1"/>
        </dgm:presLayoutVars>
      </dgm:prSet>
      <dgm:spPr/>
    </dgm:pt>
    <dgm:pt modelId="{F42FC07C-BA31-4478-9BB3-DB1867D39054}" type="pres">
      <dgm:prSet presAssocID="{95F1F1EE-E6FC-4484-A5C0-E3156157173A}" presName="sibTrans" presStyleLbl="sibTrans1D1" presStyleIdx="1" presStyleCnt="5"/>
      <dgm:spPr/>
    </dgm:pt>
    <dgm:pt modelId="{33F8AEDF-CB7D-4385-9535-7E0436F9A55E}" type="pres">
      <dgm:prSet presAssocID="{95F1F1EE-E6FC-4484-A5C0-E3156157173A}" presName="connectorText" presStyleLbl="sibTrans1D1" presStyleIdx="1" presStyleCnt="5"/>
      <dgm:spPr/>
    </dgm:pt>
    <dgm:pt modelId="{A6F28BCC-A96A-4C20-84C2-7EE61B71464A}" type="pres">
      <dgm:prSet presAssocID="{119F3BEB-C140-43CD-9020-10A094EC0285}" presName="node" presStyleLbl="node1" presStyleIdx="2" presStyleCnt="6">
        <dgm:presLayoutVars>
          <dgm:bulletEnabled val="1"/>
        </dgm:presLayoutVars>
      </dgm:prSet>
      <dgm:spPr/>
    </dgm:pt>
    <dgm:pt modelId="{AF6FCCBA-116D-4711-8400-A10A9C69313A}" type="pres">
      <dgm:prSet presAssocID="{74EAC1A4-835B-44FB-B173-8598E550256C}" presName="sibTrans" presStyleLbl="sibTrans1D1" presStyleIdx="2" presStyleCnt="5"/>
      <dgm:spPr/>
    </dgm:pt>
    <dgm:pt modelId="{DB7CC28C-3F3D-4A17-8CB1-3BF2538DAE55}" type="pres">
      <dgm:prSet presAssocID="{74EAC1A4-835B-44FB-B173-8598E550256C}" presName="connectorText" presStyleLbl="sibTrans1D1" presStyleIdx="2" presStyleCnt="5"/>
      <dgm:spPr/>
    </dgm:pt>
    <dgm:pt modelId="{348D7D66-6698-4482-8231-7237343B83B5}" type="pres">
      <dgm:prSet presAssocID="{AE6D1D42-77B6-4537-B5DD-018EF58EE8DF}" presName="node" presStyleLbl="node1" presStyleIdx="3" presStyleCnt="6">
        <dgm:presLayoutVars>
          <dgm:bulletEnabled val="1"/>
        </dgm:presLayoutVars>
      </dgm:prSet>
      <dgm:spPr/>
    </dgm:pt>
    <dgm:pt modelId="{D2193D9A-A52E-46BC-A840-3D03371FE9D8}" type="pres">
      <dgm:prSet presAssocID="{998BE004-7BBD-4E0B-8F53-1A0C33626FD2}" presName="sibTrans" presStyleLbl="sibTrans1D1" presStyleIdx="3" presStyleCnt="5"/>
      <dgm:spPr/>
    </dgm:pt>
    <dgm:pt modelId="{FDEA2257-7563-442C-A035-4081E76A8E2D}" type="pres">
      <dgm:prSet presAssocID="{998BE004-7BBD-4E0B-8F53-1A0C33626FD2}" presName="connectorText" presStyleLbl="sibTrans1D1" presStyleIdx="3" presStyleCnt="5"/>
      <dgm:spPr/>
    </dgm:pt>
    <dgm:pt modelId="{C7F57286-3CAC-4462-A799-9469C93436DA}" type="pres">
      <dgm:prSet presAssocID="{942F6EC4-09A3-41A9-862E-0C17C460BFCB}" presName="node" presStyleLbl="node1" presStyleIdx="4" presStyleCnt="6">
        <dgm:presLayoutVars>
          <dgm:bulletEnabled val="1"/>
        </dgm:presLayoutVars>
      </dgm:prSet>
      <dgm:spPr/>
    </dgm:pt>
    <dgm:pt modelId="{595447C5-DC60-4FAA-8B9B-241DAEC87865}" type="pres">
      <dgm:prSet presAssocID="{53B48C17-14BF-4679-9A53-AAB0EFCD0670}" presName="sibTrans" presStyleLbl="sibTrans1D1" presStyleIdx="4" presStyleCnt="5"/>
      <dgm:spPr/>
    </dgm:pt>
    <dgm:pt modelId="{951E5971-880D-4562-9833-34A35F559385}" type="pres">
      <dgm:prSet presAssocID="{53B48C17-14BF-4679-9A53-AAB0EFCD0670}" presName="connectorText" presStyleLbl="sibTrans1D1" presStyleIdx="4" presStyleCnt="5"/>
      <dgm:spPr/>
    </dgm:pt>
    <dgm:pt modelId="{5F7D27A0-6ECB-4B43-A752-C5D5F779B241}" type="pres">
      <dgm:prSet presAssocID="{78AA4AA7-2505-4440-B86D-F50F798551DD}" presName="node" presStyleLbl="node1" presStyleIdx="5" presStyleCnt="6">
        <dgm:presLayoutVars>
          <dgm:bulletEnabled val="1"/>
        </dgm:presLayoutVars>
      </dgm:prSet>
      <dgm:spPr/>
    </dgm:pt>
  </dgm:ptLst>
  <dgm:cxnLst>
    <dgm:cxn modelId="{AC25EF06-7D57-4079-95CD-C4375E165A04}" type="presOf" srcId="{942F6EC4-09A3-41A9-862E-0C17C460BFCB}" destId="{C7F57286-3CAC-4462-A799-9469C93436DA}" srcOrd="0" destOrd="0" presId="urn:microsoft.com/office/officeart/2016/7/layout/RepeatingBendingProcessNew"/>
    <dgm:cxn modelId="{50082E07-A590-4B91-B508-BD24F503F218}" type="presOf" srcId="{95F1F1EE-E6FC-4484-A5C0-E3156157173A}" destId="{F42FC07C-BA31-4478-9BB3-DB1867D39054}" srcOrd="0" destOrd="0" presId="urn:microsoft.com/office/officeart/2016/7/layout/RepeatingBendingProcessNew"/>
    <dgm:cxn modelId="{F0A2D63D-2949-4E22-964A-E7DE99EADEC4}" srcId="{6126F1E7-835F-4D41-B45B-D05EDC63A1E2}" destId="{119F3BEB-C140-43CD-9020-10A094EC0285}" srcOrd="2" destOrd="0" parTransId="{7A26E9CF-4B07-4B93-AC21-B4E6FC80F98C}" sibTransId="{74EAC1A4-835B-44FB-B173-8598E550256C}"/>
    <dgm:cxn modelId="{2CB1C33F-E95C-47B6-891F-0A84A9591473}" type="presOf" srcId="{18A5AFBC-5A99-4C79-996E-3836104CDFD9}" destId="{84E413DB-4861-4921-9705-ABA060E331D8}" srcOrd="0" destOrd="0" presId="urn:microsoft.com/office/officeart/2016/7/layout/RepeatingBendingProcessNew"/>
    <dgm:cxn modelId="{FE310B5B-FB9C-4AB3-931D-8093B805A910}" type="presOf" srcId="{6126F1E7-835F-4D41-B45B-D05EDC63A1E2}" destId="{50FF6D4C-6A3B-447B-998D-9CF243E83FB7}" srcOrd="0" destOrd="0" presId="urn:microsoft.com/office/officeart/2016/7/layout/RepeatingBendingProcessNew"/>
    <dgm:cxn modelId="{A661A347-4FE8-492F-8967-0CFC8A373678}" type="presOf" srcId="{AE6D1D42-77B6-4537-B5DD-018EF58EE8DF}" destId="{348D7D66-6698-4482-8231-7237343B83B5}" srcOrd="0" destOrd="0" presId="urn:microsoft.com/office/officeart/2016/7/layout/RepeatingBendingProcessNew"/>
    <dgm:cxn modelId="{085E8669-AB63-4C00-9869-CD4E3021C856}" srcId="{6126F1E7-835F-4D41-B45B-D05EDC63A1E2}" destId="{AE6D1D42-77B6-4537-B5DD-018EF58EE8DF}" srcOrd="3" destOrd="0" parTransId="{4CC418C8-D324-4E8A-844E-0D8A275290DA}" sibTransId="{998BE004-7BBD-4E0B-8F53-1A0C33626FD2}"/>
    <dgm:cxn modelId="{A598576C-E118-4B81-AF47-74DBA965DF62}" type="presOf" srcId="{53B48C17-14BF-4679-9A53-AAB0EFCD0670}" destId="{595447C5-DC60-4FAA-8B9B-241DAEC87865}" srcOrd="0" destOrd="0" presId="urn:microsoft.com/office/officeart/2016/7/layout/RepeatingBendingProcessNew"/>
    <dgm:cxn modelId="{5D98274E-D6F1-4102-8E7C-C998353B0C3C}" srcId="{6126F1E7-835F-4D41-B45B-D05EDC63A1E2}" destId="{942F6EC4-09A3-41A9-862E-0C17C460BFCB}" srcOrd="4" destOrd="0" parTransId="{DCFDCE65-D75B-4C36-8EB8-ACA76302661F}" sibTransId="{53B48C17-14BF-4679-9A53-AAB0EFCD0670}"/>
    <dgm:cxn modelId="{36434776-8D64-4842-8761-FC1FC3097A58}" type="presOf" srcId="{74EAC1A4-835B-44FB-B173-8598E550256C}" destId="{AF6FCCBA-116D-4711-8400-A10A9C69313A}" srcOrd="0" destOrd="0" presId="urn:microsoft.com/office/officeart/2016/7/layout/RepeatingBendingProcessNew"/>
    <dgm:cxn modelId="{B27B4A76-312F-4311-B035-DB198601E805}" type="presOf" srcId="{53B48C17-14BF-4679-9A53-AAB0EFCD0670}" destId="{951E5971-880D-4562-9833-34A35F559385}" srcOrd="1" destOrd="0" presId="urn:microsoft.com/office/officeart/2016/7/layout/RepeatingBendingProcessNew"/>
    <dgm:cxn modelId="{7595EC7D-6CEF-41E4-8827-995A6A20F775}" type="presOf" srcId="{91BD919E-3CDD-4DE0-8E43-0F041952DD10}" destId="{2610E675-082B-462C-9927-06A6708924A9}" srcOrd="0" destOrd="0" presId="urn:microsoft.com/office/officeart/2016/7/layout/RepeatingBendingProcessNew"/>
    <dgm:cxn modelId="{FEC70B89-A401-49DA-B86F-8B2D5971A487}" type="presOf" srcId="{119F3BEB-C140-43CD-9020-10A094EC0285}" destId="{A6F28BCC-A96A-4C20-84C2-7EE61B71464A}" srcOrd="0" destOrd="0" presId="urn:microsoft.com/office/officeart/2016/7/layout/RepeatingBendingProcessNew"/>
    <dgm:cxn modelId="{1EC36489-226B-4B30-882A-CA87D62EFE4D}" type="presOf" srcId="{998BE004-7BBD-4E0B-8F53-1A0C33626FD2}" destId="{D2193D9A-A52E-46BC-A840-3D03371FE9D8}" srcOrd="0" destOrd="0" presId="urn:microsoft.com/office/officeart/2016/7/layout/RepeatingBendingProcessNew"/>
    <dgm:cxn modelId="{E557A19E-B103-4635-9FE4-48466E119B41}" type="presOf" srcId="{0D74BF4A-82A8-49B0-BA2B-09A1E16AE195}" destId="{1D8A66F0-C063-4FE3-A9B9-8E796D287DF1}" srcOrd="1" destOrd="0" presId="urn:microsoft.com/office/officeart/2016/7/layout/RepeatingBendingProcessNew"/>
    <dgm:cxn modelId="{1778C2B3-1678-4C7E-BAC9-CA3B832FA1AB}" srcId="{6126F1E7-835F-4D41-B45B-D05EDC63A1E2}" destId="{78AA4AA7-2505-4440-B86D-F50F798551DD}" srcOrd="5" destOrd="0" parTransId="{F2B76E86-22B1-49B0-A534-C419E749E61E}" sibTransId="{56460615-BC7B-4C63-BF02-A1D047442BC0}"/>
    <dgm:cxn modelId="{8A87FEBC-00E3-4271-A8F1-330FFFE738D5}" srcId="{6126F1E7-835F-4D41-B45B-D05EDC63A1E2}" destId="{91BD919E-3CDD-4DE0-8E43-0F041952DD10}" srcOrd="0" destOrd="0" parTransId="{837BBBBC-C781-403C-8507-40CC1AB7D3EF}" sibTransId="{0D74BF4A-82A8-49B0-BA2B-09A1E16AE195}"/>
    <dgm:cxn modelId="{C44A07C1-BDED-47CD-84DE-DF9BEED11DB2}" type="presOf" srcId="{78AA4AA7-2505-4440-B86D-F50F798551DD}" destId="{5F7D27A0-6ECB-4B43-A752-C5D5F779B241}" srcOrd="0" destOrd="0" presId="urn:microsoft.com/office/officeart/2016/7/layout/RepeatingBendingProcessNew"/>
    <dgm:cxn modelId="{2827EFCA-A7C3-4D1F-B197-A3CB0199CEF1}" type="presOf" srcId="{95F1F1EE-E6FC-4484-A5C0-E3156157173A}" destId="{33F8AEDF-CB7D-4385-9535-7E0436F9A55E}" srcOrd="1" destOrd="0" presId="urn:microsoft.com/office/officeart/2016/7/layout/RepeatingBendingProcessNew"/>
    <dgm:cxn modelId="{03304ECD-2892-4B95-A75F-6BF976CFEEC3}" type="presOf" srcId="{0D74BF4A-82A8-49B0-BA2B-09A1E16AE195}" destId="{E5B7B8A9-480A-4A54-B368-764193FF09B0}" srcOrd="0" destOrd="0" presId="urn:microsoft.com/office/officeart/2016/7/layout/RepeatingBendingProcessNew"/>
    <dgm:cxn modelId="{188C64D9-C016-4180-B3DF-5060915DBBAD}" type="presOf" srcId="{74EAC1A4-835B-44FB-B173-8598E550256C}" destId="{DB7CC28C-3F3D-4A17-8CB1-3BF2538DAE55}" srcOrd="1" destOrd="0" presId="urn:microsoft.com/office/officeart/2016/7/layout/RepeatingBendingProcessNew"/>
    <dgm:cxn modelId="{717073DC-773B-411F-ADAD-D40CAEF9AD00}" srcId="{6126F1E7-835F-4D41-B45B-D05EDC63A1E2}" destId="{18A5AFBC-5A99-4C79-996E-3836104CDFD9}" srcOrd="1" destOrd="0" parTransId="{0BA6800E-7529-4886-9A68-42C247BF16E1}" sibTransId="{95F1F1EE-E6FC-4484-A5C0-E3156157173A}"/>
    <dgm:cxn modelId="{5DD0AAF8-BE21-48C8-8283-230AA762ACA9}" type="presOf" srcId="{998BE004-7BBD-4E0B-8F53-1A0C33626FD2}" destId="{FDEA2257-7563-442C-A035-4081E76A8E2D}" srcOrd="1" destOrd="0" presId="urn:microsoft.com/office/officeart/2016/7/layout/RepeatingBendingProcessNew"/>
    <dgm:cxn modelId="{F8FAB16A-48DB-42F5-8232-7F54C566268B}" type="presParOf" srcId="{50FF6D4C-6A3B-447B-998D-9CF243E83FB7}" destId="{2610E675-082B-462C-9927-06A6708924A9}" srcOrd="0" destOrd="0" presId="urn:microsoft.com/office/officeart/2016/7/layout/RepeatingBendingProcessNew"/>
    <dgm:cxn modelId="{24CCC867-2D89-4FCD-9E52-528AA31AEA53}" type="presParOf" srcId="{50FF6D4C-6A3B-447B-998D-9CF243E83FB7}" destId="{E5B7B8A9-480A-4A54-B368-764193FF09B0}" srcOrd="1" destOrd="0" presId="urn:microsoft.com/office/officeart/2016/7/layout/RepeatingBendingProcessNew"/>
    <dgm:cxn modelId="{49973D25-CE7A-4182-845E-619F78126066}" type="presParOf" srcId="{E5B7B8A9-480A-4A54-B368-764193FF09B0}" destId="{1D8A66F0-C063-4FE3-A9B9-8E796D287DF1}" srcOrd="0" destOrd="0" presId="urn:microsoft.com/office/officeart/2016/7/layout/RepeatingBendingProcessNew"/>
    <dgm:cxn modelId="{B5E63C3F-EAA5-495F-A6C8-AA65431BEF65}" type="presParOf" srcId="{50FF6D4C-6A3B-447B-998D-9CF243E83FB7}" destId="{84E413DB-4861-4921-9705-ABA060E331D8}" srcOrd="2" destOrd="0" presId="urn:microsoft.com/office/officeart/2016/7/layout/RepeatingBendingProcessNew"/>
    <dgm:cxn modelId="{4F846ED9-A8BB-48E4-9EFC-8F10560DA3EB}" type="presParOf" srcId="{50FF6D4C-6A3B-447B-998D-9CF243E83FB7}" destId="{F42FC07C-BA31-4478-9BB3-DB1867D39054}" srcOrd="3" destOrd="0" presId="urn:microsoft.com/office/officeart/2016/7/layout/RepeatingBendingProcessNew"/>
    <dgm:cxn modelId="{B39D98C8-6DAD-4853-A30C-2F0F6EF475D2}" type="presParOf" srcId="{F42FC07C-BA31-4478-9BB3-DB1867D39054}" destId="{33F8AEDF-CB7D-4385-9535-7E0436F9A55E}" srcOrd="0" destOrd="0" presId="urn:microsoft.com/office/officeart/2016/7/layout/RepeatingBendingProcessNew"/>
    <dgm:cxn modelId="{397CEBAA-BDD2-440F-B278-5ABB23BCE8DE}" type="presParOf" srcId="{50FF6D4C-6A3B-447B-998D-9CF243E83FB7}" destId="{A6F28BCC-A96A-4C20-84C2-7EE61B71464A}" srcOrd="4" destOrd="0" presId="urn:microsoft.com/office/officeart/2016/7/layout/RepeatingBendingProcessNew"/>
    <dgm:cxn modelId="{92C5094D-0CB0-44A9-A510-163C1E294A24}" type="presParOf" srcId="{50FF6D4C-6A3B-447B-998D-9CF243E83FB7}" destId="{AF6FCCBA-116D-4711-8400-A10A9C69313A}" srcOrd="5" destOrd="0" presId="urn:microsoft.com/office/officeart/2016/7/layout/RepeatingBendingProcessNew"/>
    <dgm:cxn modelId="{F4D17527-3B7C-4BF5-BBEF-192071615D9F}" type="presParOf" srcId="{AF6FCCBA-116D-4711-8400-A10A9C69313A}" destId="{DB7CC28C-3F3D-4A17-8CB1-3BF2538DAE55}" srcOrd="0" destOrd="0" presId="urn:microsoft.com/office/officeart/2016/7/layout/RepeatingBendingProcessNew"/>
    <dgm:cxn modelId="{411796D9-E62D-49D1-B71D-1396D4B3C762}" type="presParOf" srcId="{50FF6D4C-6A3B-447B-998D-9CF243E83FB7}" destId="{348D7D66-6698-4482-8231-7237343B83B5}" srcOrd="6" destOrd="0" presId="urn:microsoft.com/office/officeart/2016/7/layout/RepeatingBendingProcessNew"/>
    <dgm:cxn modelId="{1690BAB2-0CB7-44E1-BCBB-CC871ADC819E}" type="presParOf" srcId="{50FF6D4C-6A3B-447B-998D-9CF243E83FB7}" destId="{D2193D9A-A52E-46BC-A840-3D03371FE9D8}" srcOrd="7" destOrd="0" presId="urn:microsoft.com/office/officeart/2016/7/layout/RepeatingBendingProcessNew"/>
    <dgm:cxn modelId="{65A3BCF7-FA98-455A-AF1A-3FC6EAC770B3}" type="presParOf" srcId="{D2193D9A-A52E-46BC-A840-3D03371FE9D8}" destId="{FDEA2257-7563-442C-A035-4081E76A8E2D}" srcOrd="0" destOrd="0" presId="urn:microsoft.com/office/officeart/2016/7/layout/RepeatingBendingProcessNew"/>
    <dgm:cxn modelId="{49808C4F-0471-4BF8-B4CF-038578ABCFD6}" type="presParOf" srcId="{50FF6D4C-6A3B-447B-998D-9CF243E83FB7}" destId="{C7F57286-3CAC-4462-A799-9469C93436DA}" srcOrd="8" destOrd="0" presId="urn:microsoft.com/office/officeart/2016/7/layout/RepeatingBendingProcessNew"/>
    <dgm:cxn modelId="{6A758358-2785-4411-B10A-CD372E05C319}" type="presParOf" srcId="{50FF6D4C-6A3B-447B-998D-9CF243E83FB7}" destId="{595447C5-DC60-4FAA-8B9B-241DAEC87865}" srcOrd="9" destOrd="0" presId="urn:microsoft.com/office/officeart/2016/7/layout/RepeatingBendingProcessNew"/>
    <dgm:cxn modelId="{CB355F8C-3ACF-4103-91F2-3A30E2F4EBBE}" type="presParOf" srcId="{595447C5-DC60-4FAA-8B9B-241DAEC87865}" destId="{951E5971-880D-4562-9833-34A35F559385}" srcOrd="0" destOrd="0" presId="urn:microsoft.com/office/officeart/2016/7/layout/RepeatingBendingProcessNew"/>
    <dgm:cxn modelId="{5A8C8126-994C-44B3-AC23-E94F73AE1645}" type="presParOf" srcId="{50FF6D4C-6A3B-447B-998D-9CF243E83FB7}" destId="{5F7D27A0-6ECB-4B43-A752-C5D5F779B241}" srcOrd="1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69EF52C-4885-449E-A0C7-7A7F8E390CCD}"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n-US"/>
        </a:p>
      </dgm:t>
    </dgm:pt>
    <dgm:pt modelId="{5646FA86-55E4-4B6B-8E06-9B559D7CDF7F}">
      <dgm:prSet/>
      <dgm:spPr/>
      <dgm:t>
        <a:bodyPr/>
        <a:lstStyle/>
        <a:p>
          <a:r>
            <a:rPr lang="es-US" b="1">
              <a:latin typeface="72" panose="020B0503030000000003" pitchFamily="34" charset="0"/>
              <a:cs typeface="72" panose="020B0503030000000003" pitchFamily="34" charset="0"/>
            </a:rPr>
            <a:t>1. Impacto en la empresa estudiada</a:t>
          </a:r>
          <a:endParaRPr lang="en-US">
            <a:latin typeface="72" panose="020B0503030000000003" pitchFamily="34" charset="0"/>
            <a:cs typeface="72" panose="020B0503030000000003" pitchFamily="34" charset="0"/>
          </a:endParaRPr>
        </a:p>
      </dgm:t>
    </dgm:pt>
    <dgm:pt modelId="{C7EBF77D-4CB5-4762-A145-91088653CE54}" type="parTrans" cxnId="{2B45D966-4B72-4631-9910-B7B8DDAE3180}">
      <dgm:prSet/>
      <dgm:spPr/>
      <dgm:t>
        <a:bodyPr/>
        <a:lstStyle/>
        <a:p>
          <a:endParaRPr lang="en-US">
            <a:latin typeface="72" panose="020B0503030000000003" pitchFamily="34" charset="0"/>
            <a:cs typeface="72" panose="020B0503030000000003" pitchFamily="34" charset="0"/>
          </a:endParaRPr>
        </a:p>
      </dgm:t>
    </dgm:pt>
    <dgm:pt modelId="{D2FDBF8C-49A7-45DA-8EF8-BE890A73778D}" type="sibTrans" cxnId="{2B45D966-4B72-4631-9910-B7B8DDAE3180}">
      <dgm:prSet/>
      <dgm:spPr/>
      <dgm:t>
        <a:bodyPr/>
        <a:lstStyle/>
        <a:p>
          <a:endParaRPr lang="en-US">
            <a:latin typeface="72" panose="020B0503030000000003" pitchFamily="34" charset="0"/>
            <a:cs typeface="72" panose="020B0503030000000003" pitchFamily="34" charset="0"/>
          </a:endParaRPr>
        </a:p>
      </dgm:t>
    </dgm:pt>
    <dgm:pt modelId="{2CCA2D0B-61AE-465E-A579-A4661D125A4C}">
      <dgm:prSet/>
      <dgm:spPr/>
      <dgm:t>
        <a:bodyPr/>
        <a:lstStyle/>
        <a:p>
          <a:r>
            <a:rPr lang="es-US">
              <a:latin typeface="72" panose="020B0503030000000003" pitchFamily="34" charset="0"/>
              <a:cs typeface="72" panose="020B0503030000000003" pitchFamily="34" charset="0"/>
            </a:rPr>
            <a:t>Permite modernizar procesos de inventario.</a:t>
          </a:r>
          <a:endParaRPr lang="en-US">
            <a:latin typeface="72" panose="020B0503030000000003" pitchFamily="34" charset="0"/>
            <a:cs typeface="72" panose="020B0503030000000003" pitchFamily="34" charset="0"/>
          </a:endParaRPr>
        </a:p>
      </dgm:t>
    </dgm:pt>
    <dgm:pt modelId="{05443CC9-FA95-48AB-B761-54BDE821F0C6}" type="parTrans" cxnId="{6B9934E7-E7CD-4500-B3FE-79F66908CF11}">
      <dgm:prSet/>
      <dgm:spPr/>
      <dgm:t>
        <a:bodyPr/>
        <a:lstStyle/>
        <a:p>
          <a:endParaRPr lang="en-US">
            <a:latin typeface="72" panose="020B0503030000000003" pitchFamily="34" charset="0"/>
            <a:cs typeface="72" panose="020B0503030000000003" pitchFamily="34" charset="0"/>
          </a:endParaRPr>
        </a:p>
      </dgm:t>
    </dgm:pt>
    <dgm:pt modelId="{6FADC9AB-442E-4AB3-930E-8373CE58DE68}" type="sibTrans" cxnId="{6B9934E7-E7CD-4500-B3FE-79F66908CF11}">
      <dgm:prSet/>
      <dgm:spPr/>
      <dgm:t>
        <a:bodyPr/>
        <a:lstStyle/>
        <a:p>
          <a:endParaRPr lang="en-US">
            <a:latin typeface="72" panose="020B0503030000000003" pitchFamily="34" charset="0"/>
            <a:cs typeface="72" panose="020B0503030000000003" pitchFamily="34" charset="0"/>
          </a:endParaRPr>
        </a:p>
      </dgm:t>
    </dgm:pt>
    <dgm:pt modelId="{F53E7C22-062B-4829-90B5-A64A2C1FD730}">
      <dgm:prSet/>
      <dgm:spPr/>
      <dgm:t>
        <a:bodyPr/>
        <a:lstStyle/>
        <a:p>
          <a:r>
            <a:rPr lang="es-US">
              <a:latin typeface="72" panose="020B0503030000000003" pitchFamily="34" charset="0"/>
              <a:cs typeface="72" panose="020B0503030000000003" pitchFamily="34" charset="0"/>
            </a:rPr>
            <a:t>Aumenta eficiencia y precisión.</a:t>
          </a:r>
          <a:endParaRPr lang="en-US">
            <a:latin typeface="72" panose="020B0503030000000003" pitchFamily="34" charset="0"/>
            <a:cs typeface="72" panose="020B0503030000000003" pitchFamily="34" charset="0"/>
          </a:endParaRPr>
        </a:p>
      </dgm:t>
    </dgm:pt>
    <dgm:pt modelId="{267EFB5E-9F02-4380-B39A-92505C90B717}" type="parTrans" cxnId="{1C48DAB1-D080-415C-8952-E0145DD3F051}">
      <dgm:prSet/>
      <dgm:spPr/>
      <dgm:t>
        <a:bodyPr/>
        <a:lstStyle/>
        <a:p>
          <a:endParaRPr lang="en-US">
            <a:latin typeface="72" panose="020B0503030000000003" pitchFamily="34" charset="0"/>
            <a:cs typeface="72" panose="020B0503030000000003" pitchFamily="34" charset="0"/>
          </a:endParaRPr>
        </a:p>
      </dgm:t>
    </dgm:pt>
    <dgm:pt modelId="{BEA802FF-622F-4604-8B26-7F937114C2CA}" type="sibTrans" cxnId="{1C48DAB1-D080-415C-8952-E0145DD3F051}">
      <dgm:prSet/>
      <dgm:spPr/>
      <dgm:t>
        <a:bodyPr/>
        <a:lstStyle/>
        <a:p>
          <a:endParaRPr lang="en-US">
            <a:latin typeface="72" panose="020B0503030000000003" pitchFamily="34" charset="0"/>
            <a:cs typeface="72" panose="020B0503030000000003" pitchFamily="34" charset="0"/>
          </a:endParaRPr>
        </a:p>
      </dgm:t>
    </dgm:pt>
    <dgm:pt modelId="{E575C6EB-E75A-4C35-9BCD-1159C94F15DF}">
      <dgm:prSet/>
      <dgm:spPr/>
      <dgm:t>
        <a:bodyPr/>
        <a:lstStyle/>
        <a:p>
          <a:r>
            <a:rPr lang="es-US">
              <a:latin typeface="72" panose="020B0503030000000003" pitchFamily="34" charset="0"/>
              <a:cs typeface="72" panose="020B0503030000000003" pitchFamily="34" charset="0"/>
            </a:rPr>
            <a:t>Mejora la sostenibilidad en un mercado competitivo.</a:t>
          </a:r>
          <a:endParaRPr lang="en-US">
            <a:latin typeface="72" panose="020B0503030000000003" pitchFamily="34" charset="0"/>
            <a:cs typeface="72" panose="020B0503030000000003" pitchFamily="34" charset="0"/>
          </a:endParaRPr>
        </a:p>
      </dgm:t>
    </dgm:pt>
    <dgm:pt modelId="{EC9E5CD1-AA97-4447-AA72-4C0E74FFB1AE}" type="parTrans" cxnId="{7D5CDBF9-EAE4-4C31-8DE2-F55476F9245D}">
      <dgm:prSet/>
      <dgm:spPr/>
      <dgm:t>
        <a:bodyPr/>
        <a:lstStyle/>
        <a:p>
          <a:endParaRPr lang="en-US">
            <a:latin typeface="72" panose="020B0503030000000003" pitchFamily="34" charset="0"/>
            <a:cs typeface="72" panose="020B0503030000000003" pitchFamily="34" charset="0"/>
          </a:endParaRPr>
        </a:p>
      </dgm:t>
    </dgm:pt>
    <dgm:pt modelId="{57BD69F4-40C2-4502-A1A5-D3FD8B3F5D4A}" type="sibTrans" cxnId="{7D5CDBF9-EAE4-4C31-8DE2-F55476F9245D}">
      <dgm:prSet/>
      <dgm:spPr/>
      <dgm:t>
        <a:bodyPr/>
        <a:lstStyle/>
        <a:p>
          <a:endParaRPr lang="en-US">
            <a:latin typeface="72" panose="020B0503030000000003" pitchFamily="34" charset="0"/>
            <a:cs typeface="72" panose="020B0503030000000003" pitchFamily="34" charset="0"/>
          </a:endParaRPr>
        </a:p>
      </dgm:t>
    </dgm:pt>
    <dgm:pt modelId="{491437B2-2009-452B-AD39-B85E5010B540}">
      <dgm:prSet/>
      <dgm:spPr/>
      <dgm:t>
        <a:bodyPr/>
        <a:lstStyle/>
        <a:p>
          <a:r>
            <a:rPr lang="es-US" b="1">
              <a:latin typeface="72" panose="020B0503030000000003" pitchFamily="34" charset="0"/>
              <a:cs typeface="72" panose="020B0503030000000003" pitchFamily="34" charset="0"/>
            </a:rPr>
            <a:t>2. Contribución académica</a:t>
          </a:r>
          <a:endParaRPr lang="en-US">
            <a:latin typeface="72" panose="020B0503030000000003" pitchFamily="34" charset="0"/>
            <a:cs typeface="72" panose="020B0503030000000003" pitchFamily="34" charset="0"/>
          </a:endParaRPr>
        </a:p>
      </dgm:t>
    </dgm:pt>
    <dgm:pt modelId="{7F221A54-0088-4E5F-AA9A-4A2E4FF17C16}" type="parTrans" cxnId="{F051F25E-CC0D-40CE-8A55-B7B2D5E23D4C}">
      <dgm:prSet/>
      <dgm:spPr/>
      <dgm:t>
        <a:bodyPr/>
        <a:lstStyle/>
        <a:p>
          <a:endParaRPr lang="en-US">
            <a:latin typeface="72" panose="020B0503030000000003" pitchFamily="34" charset="0"/>
            <a:cs typeface="72" panose="020B0503030000000003" pitchFamily="34" charset="0"/>
          </a:endParaRPr>
        </a:p>
      </dgm:t>
    </dgm:pt>
    <dgm:pt modelId="{071B8A5E-44C1-4A17-A22E-04AE33339D40}" type="sibTrans" cxnId="{F051F25E-CC0D-40CE-8A55-B7B2D5E23D4C}">
      <dgm:prSet/>
      <dgm:spPr/>
      <dgm:t>
        <a:bodyPr/>
        <a:lstStyle/>
        <a:p>
          <a:endParaRPr lang="en-US">
            <a:latin typeface="72" panose="020B0503030000000003" pitchFamily="34" charset="0"/>
            <a:cs typeface="72" panose="020B0503030000000003" pitchFamily="34" charset="0"/>
          </a:endParaRPr>
        </a:p>
      </dgm:t>
    </dgm:pt>
    <dgm:pt modelId="{E8B5E51C-F83C-457B-8071-8EB46842DB85}">
      <dgm:prSet/>
      <dgm:spPr/>
      <dgm:t>
        <a:bodyPr/>
        <a:lstStyle/>
        <a:p>
          <a:r>
            <a:rPr lang="es-US">
              <a:latin typeface="72" panose="020B0503030000000003" pitchFamily="34" charset="0"/>
              <a:cs typeface="72" panose="020B0503030000000003" pitchFamily="34" charset="0"/>
            </a:rPr>
            <a:t>Ofrece un modelo de transformación digital accesible.</a:t>
          </a:r>
          <a:endParaRPr lang="en-US">
            <a:latin typeface="72" panose="020B0503030000000003" pitchFamily="34" charset="0"/>
            <a:cs typeface="72" panose="020B0503030000000003" pitchFamily="34" charset="0"/>
          </a:endParaRPr>
        </a:p>
      </dgm:t>
    </dgm:pt>
    <dgm:pt modelId="{EB0FBA5F-E4FC-4964-AD65-97F23867905D}" type="parTrans" cxnId="{C3585559-BBCC-4624-90E9-A88008AB8682}">
      <dgm:prSet/>
      <dgm:spPr/>
      <dgm:t>
        <a:bodyPr/>
        <a:lstStyle/>
        <a:p>
          <a:endParaRPr lang="en-US">
            <a:latin typeface="72" panose="020B0503030000000003" pitchFamily="34" charset="0"/>
            <a:cs typeface="72" panose="020B0503030000000003" pitchFamily="34" charset="0"/>
          </a:endParaRPr>
        </a:p>
      </dgm:t>
    </dgm:pt>
    <dgm:pt modelId="{285449AF-2993-48E0-9379-C1482AF88D8D}" type="sibTrans" cxnId="{C3585559-BBCC-4624-90E9-A88008AB8682}">
      <dgm:prSet/>
      <dgm:spPr/>
      <dgm:t>
        <a:bodyPr/>
        <a:lstStyle/>
        <a:p>
          <a:endParaRPr lang="en-US">
            <a:latin typeface="72" panose="020B0503030000000003" pitchFamily="34" charset="0"/>
            <a:cs typeface="72" panose="020B0503030000000003" pitchFamily="34" charset="0"/>
          </a:endParaRPr>
        </a:p>
      </dgm:t>
    </dgm:pt>
    <dgm:pt modelId="{6962B0FB-6596-475B-80BB-4DBC7BC9F1CB}">
      <dgm:prSet/>
      <dgm:spPr/>
      <dgm:t>
        <a:bodyPr/>
        <a:lstStyle/>
        <a:p>
          <a:r>
            <a:rPr lang="es-US">
              <a:latin typeface="72" panose="020B0503030000000003" pitchFamily="34" charset="0"/>
              <a:cs typeface="72" panose="020B0503030000000003" pitchFamily="34" charset="0"/>
            </a:rPr>
            <a:t>Puede ser replicado por otras PyMEs en Colombia.</a:t>
          </a:r>
          <a:endParaRPr lang="en-US">
            <a:latin typeface="72" panose="020B0503030000000003" pitchFamily="34" charset="0"/>
            <a:cs typeface="72" panose="020B0503030000000003" pitchFamily="34" charset="0"/>
          </a:endParaRPr>
        </a:p>
      </dgm:t>
    </dgm:pt>
    <dgm:pt modelId="{5781880C-6DE0-4882-9723-B7560FB81589}" type="parTrans" cxnId="{6FF5BD3D-EA46-4BF9-8686-264139D697F6}">
      <dgm:prSet/>
      <dgm:spPr/>
      <dgm:t>
        <a:bodyPr/>
        <a:lstStyle/>
        <a:p>
          <a:endParaRPr lang="en-US">
            <a:latin typeface="72" panose="020B0503030000000003" pitchFamily="34" charset="0"/>
            <a:cs typeface="72" panose="020B0503030000000003" pitchFamily="34" charset="0"/>
          </a:endParaRPr>
        </a:p>
      </dgm:t>
    </dgm:pt>
    <dgm:pt modelId="{567FB253-EDF8-47AA-BCDB-32949B0FC7C5}" type="sibTrans" cxnId="{6FF5BD3D-EA46-4BF9-8686-264139D697F6}">
      <dgm:prSet/>
      <dgm:spPr/>
      <dgm:t>
        <a:bodyPr/>
        <a:lstStyle/>
        <a:p>
          <a:endParaRPr lang="en-US">
            <a:latin typeface="72" panose="020B0503030000000003" pitchFamily="34" charset="0"/>
            <a:cs typeface="72" panose="020B0503030000000003" pitchFamily="34" charset="0"/>
          </a:endParaRPr>
        </a:p>
      </dgm:t>
    </dgm:pt>
    <dgm:pt modelId="{33C22519-A02E-40CE-9F5D-CFF71DD5157E}">
      <dgm:prSet/>
      <dgm:spPr/>
      <dgm:t>
        <a:bodyPr/>
        <a:lstStyle/>
        <a:p>
          <a:r>
            <a:rPr lang="es-US">
              <a:latin typeface="72" panose="020B0503030000000003" pitchFamily="34" charset="0"/>
              <a:cs typeface="72" panose="020B0503030000000003" pitchFamily="34" charset="0"/>
            </a:rPr>
            <a:t>Aporta conocimiento práctico aplicable en educación y negocios</a:t>
          </a:r>
          <a:endParaRPr lang="en-US">
            <a:latin typeface="72" panose="020B0503030000000003" pitchFamily="34" charset="0"/>
            <a:cs typeface="72" panose="020B0503030000000003" pitchFamily="34" charset="0"/>
          </a:endParaRPr>
        </a:p>
      </dgm:t>
    </dgm:pt>
    <dgm:pt modelId="{0EF2A2B2-CBF2-4371-B57D-C5223C3A0191}" type="parTrans" cxnId="{A8026964-23F7-4488-9D7D-0C6C35750648}">
      <dgm:prSet/>
      <dgm:spPr/>
      <dgm:t>
        <a:bodyPr/>
        <a:lstStyle/>
        <a:p>
          <a:endParaRPr lang="en-US">
            <a:latin typeface="72" panose="020B0503030000000003" pitchFamily="34" charset="0"/>
            <a:cs typeface="72" panose="020B0503030000000003" pitchFamily="34" charset="0"/>
          </a:endParaRPr>
        </a:p>
      </dgm:t>
    </dgm:pt>
    <dgm:pt modelId="{8EFBEA76-980B-4260-BDC1-3BF5C7D20C5B}" type="sibTrans" cxnId="{A8026964-23F7-4488-9D7D-0C6C35750648}">
      <dgm:prSet/>
      <dgm:spPr/>
      <dgm:t>
        <a:bodyPr/>
        <a:lstStyle/>
        <a:p>
          <a:endParaRPr lang="en-US">
            <a:latin typeface="72" panose="020B0503030000000003" pitchFamily="34" charset="0"/>
            <a:cs typeface="72" panose="020B0503030000000003" pitchFamily="34" charset="0"/>
          </a:endParaRPr>
        </a:p>
      </dgm:t>
    </dgm:pt>
    <dgm:pt modelId="{80C61459-F3F7-4A86-9D71-204D77A466AC}" type="pres">
      <dgm:prSet presAssocID="{969EF52C-4885-449E-A0C7-7A7F8E390CCD}" presName="diagram" presStyleCnt="0">
        <dgm:presLayoutVars>
          <dgm:dir/>
          <dgm:resizeHandles val="exact"/>
        </dgm:presLayoutVars>
      </dgm:prSet>
      <dgm:spPr/>
    </dgm:pt>
    <dgm:pt modelId="{466F8C54-D837-4C59-9285-0D805300CF5B}" type="pres">
      <dgm:prSet presAssocID="{5646FA86-55E4-4B6B-8E06-9B559D7CDF7F}" presName="node" presStyleLbl="node1" presStyleIdx="0" presStyleCnt="8">
        <dgm:presLayoutVars>
          <dgm:bulletEnabled val="1"/>
        </dgm:presLayoutVars>
      </dgm:prSet>
      <dgm:spPr/>
    </dgm:pt>
    <dgm:pt modelId="{CF2C4111-36DF-4652-913A-05FDC6F561F7}" type="pres">
      <dgm:prSet presAssocID="{D2FDBF8C-49A7-45DA-8EF8-BE890A73778D}" presName="sibTrans" presStyleCnt="0"/>
      <dgm:spPr/>
    </dgm:pt>
    <dgm:pt modelId="{01868C45-A419-463D-9657-84FC6D63A9FC}" type="pres">
      <dgm:prSet presAssocID="{2CCA2D0B-61AE-465E-A579-A4661D125A4C}" presName="node" presStyleLbl="node1" presStyleIdx="1" presStyleCnt="8">
        <dgm:presLayoutVars>
          <dgm:bulletEnabled val="1"/>
        </dgm:presLayoutVars>
      </dgm:prSet>
      <dgm:spPr/>
    </dgm:pt>
    <dgm:pt modelId="{6D167BFE-C767-4973-9F65-E04EBE7933D4}" type="pres">
      <dgm:prSet presAssocID="{6FADC9AB-442E-4AB3-930E-8373CE58DE68}" presName="sibTrans" presStyleCnt="0"/>
      <dgm:spPr/>
    </dgm:pt>
    <dgm:pt modelId="{03546F40-4BEC-435C-B9E5-5AD5A29DFCF1}" type="pres">
      <dgm:prSet presAssocID="{F53E7C22-062B-4829-90B5-A64A2C1FD730}" presName="node" presStyleLbl="node1" presStyleIdx="2" presStyleCnt="8">
        <dgm:presLayoutVars>
          <dgm:bulletEnabled val="1"/>
        </dgm:presLayoutVars>
      </dgm:prSet>
      <dgm:spPr/>
    </dgm:pt>
    <dgm:pt modelId="{079F3B67-5E84-4806-834E-B3FA9844A81E}" type="pres">
      <dgm:prSet presAssocID="{BEA802FF-622F-4604-8B26-7F937114C2CA}" presName="sibTrans" presStyleCnt="0"/>
      <dgm:spPr/>
    </dgm:pt>
    <dgm:pt modelId="{E77D463E-21F9-4586-A157-C04E369E339D}" type="pres">
      <dgm:prSet presAssocID="{E575C6EB-E75A-4C35-9BCD-1159C94F15DF}" presName="node" presStyleLbl="node1" presStyleIdx="3" presStyleCnt="8">
        <dgm:presLayoutVars>
          <dgm:bulletEnabled val="1"/>
        </dgm:presLayoutVars>
      </dgm:prSet>
      <dgm:spPr/>
    </dgm:pt>
    <dgm:pt modelId="{7F098E86-0ECC-4CD0-B686-34BA132EF352}" type="pres">
      <dgm:prSet presAssocID="{57BD69F4-40C2-4502-A1A5-D3FD8B3F5D4A}" presName="sibTrans" presStyleCnt="0"/>
      <dgm:spPr/>
    </dgm:pt>
    <dgm:pt modelId="{EE471E00-2004-4BD8-A0E4-B71C1B2E8364}" type="pres">
      <dgm:prSet presAssocID="{491437B2-2009-452B-AD39-B85E5010B540}" presName="node" presStyleLbl="node1" presStyleIdx="4" presStyleCnt="8">
        <dgm:presLayoutVars>
          <dgm:bulletEnabled val="1"/>
        </dgm:presLayoutVars>
      </dgm:prSet>
      <dgm:spPr/>
    </dgm:pt>
    <dgm:pt modelId="{91329621-1117-4627-A618-6F3E609E6B1C}" type="pres">
      <dgm:prSet presAssocID="{071B8A5E-44C1-4A17-A22E-04AE33339D40}" presName="sibTrans" presStyleCnt="0"/>
      <dgm:spPr/>
    </dgm:pt>
    <dgm:pt modelId="{A3EC62F1-E3FC-4FC9-9A5E-0F16A1310DAA}" type="pres">
      <dgm:prSet presAssocID="{E8B5E51C-F83C-457B-8071-8EB46842DB85}" presName="node" presStyleLbl="node1" presStyleIdx="5" presStyleCnt="8">
        <dgm:presLayoutVars>
          <dgm:bulletEnabled val="1"/>
        </dgm:presLayoutVars>
      </dgm:prSet>
      <dgm:spPr/>
    </dgm:pt>
    <dgm:pt modelId="{F4ECE3F6-45B3-4D99-8516-BCED16220EDD}" type="pres">
      <dgm:prSet presAssocID="{285449AF-2993-48E0-9379-C1482AF88D8D}" presName="sibTrans" presStyleCnt="0"/>
      <dgm:spPr/>
    </dgm:pt>
    <dgm:pt modelId="{569B3180-6A91-440A-B0F5-35A4045BC395}" type="pres">
      <dgm:prSet presAssocID="{6962B0FB-6596-475B-80BB-4DBC7BC9F1CB}" presName="node" presStyleLbl="node1" presStyleIdx="6" presStyleCnt="8">
        <dgm:presLayoutVars>
          <dgm:bulletEnabled val="1"/>
        </dgm:presLayoutVars>
      </dgm:prSet>
      <dgm:spPr/>
    </dgm:pt>
    <dgm:pt modelId="{B2545671-EC6D-493E-ADAB-76F311B8609A}" type="pres">
      <dgm:prSet presAssocID="{567FB253-EDF8-47AA-BCDB-32949B0FC7C5}" presName="sibTrans" presStyleCnt="0"/>
      <dgm:spPr/>
    </dgm:pt>
    <dgm:pt modelId="{CC168B75-1504-41BA-B989-6ED013A63C0B}" type="pres">
      <dgm:prSet presAssocID="{33C22519-A02E-40CE-9F5D-CFF71DD5157E}" presName="node" presStyleLbl="node1" presStyleIdx="7" presStyleCnt="8">
        <dgm:presLayoutVars>
          <dgm:bulletEnabled val="1"/>
        </dgm:presLayoutVars>
      </dgm:prSet>
      <dgm:spPr/>
    </dgm:pt>
  </dgm:ptLst>
  <dgm:cxnLst>
    <dgm:cxn modelId="{BC314A04-6ADD-44C4-9725-59DCBDBFDA6B}" type="presOf" srcId="{33C22519-A02E-40CE-9F5D-CFF71DD5157E}" destId="{CC168B75-1504-41BA-B989-6ED013A63C0B}" srcOrd="0" destOrd="0" presId="urn:microsoft.com/office/officeart/2005/8/layout/default"/>
    <dgm:cxn modelId="{6FF5BD3D-EA46-4BF9-8686-264139D697F6}" srcId="{969EF52C-4885-449E-A0C7-7A7F8E390CCD}" destId="{6962B0FB-6596-475B-80BB-4DBC7BC9F1CB}" srcOrd="6" destOrd="0" parTransId="{5781880C-6DE0-4882-9723-B7560FB81589}" sibTransId="{567FB253-EDF8-47AA-BCDB-32949B0FC7C5}"/>
    <dgm:cxn modelId="{F051F25E-CC0D-40CE-8A55-B7B2D5E23D4C}" srcId="{969EF52C-4885-449E-A0C7-7A7F8E390CCD}" destId="{491437B2-2009-452B-AD39-B85E5010B540}" srcOrd="4" destOrd="0" parTransId="{7F221A54-0088-4E5F-AA9A-4A2E4FF17C16}" sibTransId="{071B8A5E-44C1-4A17-A22E-04AE33339D40}"/>
    <dgm:cxn modelId="{A8026964-23F7-4488-9D7D-0C6C35750648}" srcId="{969EF52C-4885-449E-A0C7-7A7F8E390CCD}" destId="{33C22519-A02E-40CE-9F5D-CFF71DD5157E}" srcOrd="7" destOrd="0" parTransId="{0EF2A2B2-CBF2-4371-B57D-C5223C3A0191}" sibTransId="{8EFBEA76-980B-4260-BDC1-3BF5C7D20C5B}"/>
    <dgm:cxn modelId="{2B45D966-4B72-4631-9910-B7B8DDAE3180}" srcId="{969EF52C-4885-449E-A0C7-7A7F8E390CCD}" destId="{5646FA86-55E4-4B6B-8E06-9B559D7CDF7F}" srcOrd="0" destOrd="0" parTransId="{C7EBF77D-4CB5-4762-A145-91088653CE54}" sibTransId="{D2FDBF8C-49A7-45DA-8EF8-BE890A73778D}"/>
    <dgm:cxn modelId="{2423F849-DB17-4332-9138-5E42F7E9C416}" type="presOf" srcId="{5646FA86-55E4-4B6B-8E06-9B559D7CDF7F}" destId="{466F8C54-D837-4C59-9285-0D805300CF5B}" srcOrd="0" destOrd="0" presId="urn:microsoft.com/office/officeart/2005/8/layout/default"/>
    <dgm:cxn modelId="{1F2F486C-2DC4-448C-8AF1-DB5FE32AA7B8}" type="presOf" srcId="{6962B0FB-6596-475B-80BB-4DBC7BC9F1CB}" destId="{569B3180-6A91-440A-B0F5-35A4045BC395}" srcOrd="0" destOrd="0" presId="urn:microsoft.com/office/officeart/2005/8/layout/default"/>
    <dgm:cxn modelId="{6BFDC854-5682-4920-8108-7817042D6F63}" type="presOf" srcId="{2CCA2D0B-61AE-465E-A579-A4661D125A4C}" destId="{01868C45-A419-463D-9657-84FC6D63A9FC}" srcOrd="0" destOrd="0" presId="urn:microsoft.com/office/officeart/2005/8/layout/default"/>
    <dgm:cxn modelId="{6BC4C058-B3BC-4F61-94CB-C626A86DAD0D}" type="presOf" srcId="{969EF52C-4885-449E-A0C7-7A7F8E390CCD}" destId="{80C61459-F3F7-4A86-9D71-204D77A466AC}" srcOrd="0" destOrd="0" presId="urn:microsoft.com/office/officeart/2005/8/layout/default"/>
    <dgm:cxn modelId="{C3585559-BBCC-4624-90E9-A88008AB8682}" srcId="{969EF52C-4885-449E-A0C7-7A7F8E390CCD}" destId="{E8B5E51C-F83C-457B-8071-8EB46842DB85}" srcOrd="5" destOrd="0" parTransId="{EB0FBA5F-E4FC-4964-AD65-97F23867905D}" sibTransId="{285449AF-2993-48E0-9379-C1482AF88D8D}"/>
    <dgm:cxn modelId="{F86A9D79-30B6-4772-9C45-E361B85D77C2}" type="presOf" srcId="{E8B5E51C-F83C-457B-8071-8EB46842DB85}" destId="{A3EC62F1-E3FC-4FC9-9A5E-0F16A1310DAA}" srcOrd="0" destOrd="0" presId="urn:microsoft.com/office/officeart/2005/8/layout/default"/>
    <dgm:cxn modelId="{1C48DAB1-D080-415C-8952-E0145DD3F051}" srcId="{969EF52C-4885-449E-A0C7-7A7F8E390CCD}" destId="{F53E7C22-062B-4829-90B5-A64A2C1FD730}" srcOrd="2" destOrd="0" parTransId="{267EFB5E-9F02-4380-B39A-92505C90B717}" sibTransId="{BEA802FF-622F-4604-8B26-7F937114C2CA}"/>
    <dgm:cxn modelId="{FF5D29C1-1412-41DE-928B-FF63DF76E31E}" type="presOf" srcId="{F53E7C22-062B-4829-90B5-A64A2C1FD730}" destId="{03546F40-4BEC-435C-B9E5-5AD5A29DFCF1}" srcOrd="0" destOrd="0" presId="urn:microsoft.com/office/officeart/2005/8/layout/default"/>
    <dgm:cxn modelId="{6B9934E7-E7CD-4500-B3FE-79F66908CF11}" srcId="{969EF52C-4885-449E-A0C7-7A7F8E390CCD}" destId="{2CCA2D0B-61AE-465E-A579-A4661D125A4C}" srcOrd="1" destOrd="0" parTransId="{05443CC9-FA95-48AB-B761-54BDE821F0C6}" sibTransId="{6FADC9AB-442E-4AB3-930E-8373CE58DE68}"/>
    <dgm:cxn modelId="{144448EB-B33B-40F5-99BB-F740C3914DEE}" type="presOf" srcId="{E575C6EB-E75A-4C35-9BCD-1159C94F15DF}" destId="{E77D463E-21F9-4586-A157-C04E369E339D}" srcOrd="0" destOrd="0" presId="urn:microsoft.com/office/officeart/2005/8/layout/default"/>
    <dgm:cxn modelId="{7D5CDBF9-EAE4-4C31-8DE2-F55476F9245D}" srcId="{969EF52C-4885-449E-A0C7-7A7F8E390CCD}" destId="{E575C6EB-E75A-4C35-9BCD-1159C94F15DF}" srcOrd="3" destOrd="0" parTransId="{EC9E5CD1-AA97-4447-AA72-4C0E74FFB1AE}" sibTransId="{57BD69F4-40C2-4502-A1A5-D3FD8B3F5D4A}"/>
    <dgm:cxn modelId="{D058C6FD-812A-43A3-911D-587D5A44F399}" type="presOf" srcId="{491437B2-2009-452B-AD39-B85E5010B540}" destId="{EE471E00-2004-4BD8-A0E4-B71C1B2E8364}" srcOrd="0" destOrd="0" presId="urn:microsoft.com/office/officeart/2005/8/layout/default"/>
    <dgm:cxn modelId="{934858B9-24C9-44A9-8E51-D9E4FCC15E4C}" type="presParOf" srcId="{80C61459-F3F7-4A86-9D71-204D77A466AC}" destId="{466F8C54-D837-4C59-9285-0D805300CF5B}" srcOrd="0" destOrd="0" presId="urn:microsoft.com/office/officeart/2005/8/layout/default"/>
    <dgm:cxn modelId="{BFD67969-4DC1-41B1-881F-5E515A5FFAA2}" type="presParOf" srcId="{80C61459-F3F7-4A86-9D71-204D77A466AC}" destId="{CF2C4111-36DF-4652-913A-05FDC6F561F7}" srcOrd="1" destOrd="0" presId="urn:microsoft.com/office/officeart/2005/8/layout/default"/>
    <dgm:cxn modelId="{7BA28F25-BF06-4511-BE7D-EFE6821AFD4A}" type="presParOf" srcId="{80C61459-F3F7-4A86-9D71-204D77A466AC}" destId="{01868C45-A419-463D-9657-84FC6D63A9FC}" srcOrd="2" destOrd="0" presId="urn:microsoft.com/office/officeart/2005/8/layout/default"/>
    <dgm:cxn modelId="{ADFED67D-1403-4205-8AB9-B2122A7E0C5F}" type="presParOf" srcId="{80C61459-F3F7-4A86-9D71-204D77A466AC}" destId="{6D167BFE-C767-4973-9F65-E04EBE7933D4}" srcOrd="3" destOrd="0" presId="urn:microsoft.com/office/officeart/2005/8/layout/default"/>
    <dgm:cxn modelId="{6F7E1071-EB6B-4A7A-BBCB-C14C1C4E9E71}" type="presParOf" srcId="{80C61459-F3F7-4A86-9D71-204D77A466AC}" destId="{03546F40-4BEC-435C-B9E5-5AD5A29DFCF1}" srcOrd="4" destOrd="0" presId="urn:microsoft.com/office/officeart/2005/8/layout/default"/>
    <dgm:cxn modelId="{B1F9934D-8DC0-440D-8928-645DF3A4AECD}" type="presParOf" srcId="{80C61459-F3F7-4A86-9D71-204D77A466AC}" destId="{079F3B67-5E84-4806-834E-B3FA9844A81E}" srcOrd="5" destOrd="0" presId="urn:microsoft.com/office/officeart/2005/8/layout/default"/>
    <dgm:cxn modelId="{0302464A-62A7-439B-AE61-D67BE5CF8611}" type="presParOf" srcId="{80C61459-F3F7-4A86-9D71-204D77A466AC}" destId="{E77D463E-21F9-4586-A157-C04E369E339D}" srcOrd="6" destOrd="0" presId="urn:microsoft.com/office/officeart/2005/8/layout/default"/>
    <dgm:cxn modelId="{0C7FA21E-36BF-48CE-B4E1-2F043091F561}" type="presParOf" srcId="{80C61459-F3F7-4A86-9D71-204D77A466AC}" destId="{7F098E86-0ECC-4CD0-B686-34BA132EF352}" srcOrd="7" destOrd="0" presId="urn:microsoft.com/office/officeart/2005/8/layout/default"/>
    <dgm:cxn modelId="{2AE68017-48B9-4C6E-958A-8E3771199BA0}" type="presParOf" srcId="{80C61459-F3F7-4A86-9D71-204D77A466AC}" destId="{EE471E00-2004-4BD8-A0E4-B71C1B2E8364}" srcOrd="8" destOrd="0" presId="urn:microsoft.com/office/officeart/2005/8/layout/default"/>
    <dgm:cxn modelId="{3F9883FB-A6BB-4BDD-8F90-5C23D8B29926}" type="presParOf" srcId="{80C61459-F3F7-4A86-9D71-204D77A466AC}" destId="{91329621-1117-4627-A618-6F3E609E6B1C}" srcOrd="9" destOrd="0" presId="urn:microsoft.com/office/officeart/2005/8/layout/default"/>
    <dgm:cxn modelId="{4C4E7DAA-47B2-45F0-832D-118E60FB63AC}" type="presParOf" srcId="{80C61459-F3F7-4A86-9D71-204D77A466AC}" destId="{A3EC62F1-E3FC-4FC9-9A5E-0F16A1310DAA}" srcOrd="10" destOrd="0" presId="urn:microsoft.com/office/officeart/2005/8/layout/default"/>
    <dgm:cxn modelId="{343A1698-7E4C-4B3E-AF12-E6B6602FE452}" type="presParOf" srcId="{80C61459-F3F7-4A86-9D71-204D77A466AC}" destId="{F4ECE3F6-45B3-4D99-8516-BCED16220EDD}" srcOrd="11" destOrd="0" presId="urn:microsoft.com/office/officeart/2005/8/layout/default"/>
    <dgm:cxn modelId="{D56E7FB8-DBD9-4378-BFFC-017BB30FDED2}" type="presParOf" srcId="{80C61459-F3F7-4A86-9D71-204D77A466AC}" destId="{569B3180-6A91-440A-B0F5-35A4045BC395}" srcOrd="12" destOrd="0" presId="urn:microsoft.com/office/officeart/2005/8/layout/default"/>
    <dgm:cxn modelId="{2392983F-AB7B-4E13-8C74-016066DAC777}" type="presParOf" srcId="{80C61459-F3F7-4A86-9D71-204D77A466AC}" destId="{B2545671-EC6D-493E-ADAB-76F311B8609A}" srcOrd="13" destOrd="0" presId="urn:microsoft.com/office/officeart/2005/8/layout/default"/>
    <dgm:cxn modelId="{6A81D0EB-5A1B-4A25-96B0-04F2320754D1}" type="presParOf" srcId="{80C61459-F3F7-4A86-9D71-204D77A466AC}" destId="{CC168B75-1504-41BA-B989-6ED013A63C0B}"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A108C5-7D07-464A-811E-E78F78514C5E}"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en-US"/>
        </a:p>
      </dgm:t>
    </dgm:pt>
    <dgm:pt modelId="{0B09C4FA-2A24-468D-9ADA-FC7DBCE13085}">
      <dgm:prSet/>
      <dgm:spPr/>
      <dgm:t>
        <a:bodyPr/>
        <a:lstStyle/>
        <a:p>
          <a:r>
            <a:rPr lang="en-US" b="1" dirty="0">
              <a:latin typeface="72 Black" panose="020B0A04030603020204" pitchFamily="34" charset="0"/>
              <a:cs typeface="72 Black" panose="020B0A04030603020204" pitchFamily="34" charset="0"/>
            </a:rPr>
            <a:t>General: </a:t>
          </a:r>
          <a:r>
            <a:rPr lang="en-US" b="1" dirty="0" err="1">
              <a:latin typeface="72 Black" panose="020B0A04030603020204" pitchFamily="34" charset="0"/>
              <a:cs typeface="72 Black" panose="020B0A04030603020204" pitchFamily="34" charset="0"/>
            </a:rPr>
            <a:t>Implementar</a:t>
          </a:r>
          <a:r>
            <a:rPr lang="en-US" b="1" dirty="0">
              <a:latin typeface="72 Black" panose="020B0A04030603020204" pitchFamily="34" charset="0"/>
              <a:cs typeface="72 Black" panose="020B0A04030603020204" pitchFamily="34" charset="0"/>
            </a:rPr>
            <a:t> </a:t>
          </a:r>
          <a:r>
            <a:rPr lang="en-US" b="1" dirty="0" err="1">
              <a:latin typeface="72 Black" panose="020B0A04030603020204" pitchFamily="34" charset="0"/>
              <a:cs typeface="72 Black" panose="020B0A04030603020204" pitchFamily="34" charset="0"/>
            </a:rPr>
            <a:t>solución</a:t>
          </a:r>
          <a:r>
            <a:rPr lang="en-US" b="1" dirty="0">
              <a:latin typeface="72 Black" panose="020B0A04030603020204" pitchFamily="34" charset="0"/>
              <a:cs typeface="72 Black" panose="020B0A04030603020204" pitchFamily="34" charset="0"/>
            </a:rPr>
            <a:t> digital con Power Platform.</a:t>
          </a:r>
        </a:p>
      </dgm:t>
    </dgm:pt>
    <dgm:pt modelId="{AF00E2AB-AF9F-4748-AC26-51CF02A68CAE}" type="parTrans" cxnId="{AE50AE49-03CB-4D15-87C1-F2D055F01641}">
      <dgm:prSet/>
      <dgm:spPr/>
      <dgm:t>
        <a:bodyPr/>
        <a:lstStyle/>
        <a:p>
          <a:endParaRPr lang="en-US" b="1">
            <a:latin typeface="72 Black" panose="020B0A04030603020204" pitchFamily="34" charset="0"/>
            <a:cs typeface="72 Black" panose="020B0A04030603020204" pitchFamily="34" charset="0"/>
          </a:endParaRPr>
        </a:p>
      </dgm:t>
    </dgm:pt>
    <dgm:pt modelId="{4A38BB4E-DD3B-4FFF-853C-911DD4AEE78A}" type="sibTrans" cxnId="{AE50AE49-03CB-4D15-87C1-F2D055F01641}">
      <dgm:prSet/>
      <dgm:spPr/>
      <dgm:t>
        <a:bodyPr/>
        <a:lstStyle/>
        <a:p>
          <a:endParaRPr lang="en-US" b="1">
            <a:latin typeface="72 Black" panose="020B0A04030603020204" pitchFamily="34" charset="0"/>
            <a:cs typeface="72 Black" panose="020B0A04030603020204" pitchFamily="34" charset="0"/>
          </a:endParaRPr>
        </a:p>
      </dgm:t>
    </dgm:pt>
    <dgm:pt modelId="{68BC731D-7DF8-4453-9C3E-3F5541337717}">
      <dgm:prSet/>
      <dgm:spPr/>
      <dgm:t>
        <a:bodyPr/>
        <a:lstStyle/>
        <a:p>
          <a:r>
            <a:rPr lang="en-US" b="1" dirty="0" err="1">
              <a:latin typeface="72 Black" panose="020B0A04030603020204" pitchFamily="34" charset="0"/>
              <a:cs typeface="72 Black" panose="020B0A04030603020204" pitchFamily="34" charset="0"/>
            </a:rPr>
            <a:t>Específicos</a:t>
          </a:r>
          <a:endParaRPr lang="en-US" b="1" dirty="0">
            <a:latin typeface="72 Black" panose="020B0A04030603020204" pitchFamily="34" charset="0"/>
            <a:cs typeface="72 Black" panose="020B0A04030603020204" pitchFamily="34" charset="0"/>
          </a:endParaRPr>
        </a:p>
      </dgm:t>
    </dgm:pt>
    <dgm:pt modelId="{16B17E51-A7C5-4ED4-A2C4-8DA774FA3D66}" type="parTrans" cxnId="{440C448E-D379-4D3B-958E-761F45D1992E}">
      <dgm:prSet/>
      <dgm:spPr/>
      <dgm:t>
        <a:bodyPr/>
        <a:lstStyle/>
        <a:p>
          <a:endParaRPr lang="en-US" b="1">
            <a:latin typeface="72 Black" panose="020B0A04030603020204" pitchFamily="34" charset="0"/>
            <a:cs typeface="72 Black" panose="020B0A04030603020204" pitchFamily="34" charset="0"/>
          </a:endParaRPr>
        </a:p>
      </dgm:t>
    </dgm:pt>
    <dgm:pt modelId="{2CB6DE24-2333-4395-A253-694D8D0A357A}" type="sibTrans" cxnId="{440C448E-D379-4D3B-958E-761F45D1992E}">
      <dgm:prSet/>
      <dgm:spPr/>
      <dgm:t>
        <a:bodyPr/>
        <a:lstStyle/>
        <a:p>
          <a:endParaRPr lang="en-US" b="1">
            <a:latin typeface="72 Black" panose="020B0A04030603020204" pitchFamily="34" charset="0"/>
            <a:cs typeface="72 Black" panose="020B0A04030603020204" pitchFamily="34" charset="0"/>
          </a:endParaRPr>
        </a:p>
      </dgm:t>
    </dgm:pt>
    <dgm:pt modelId="{D767A5F3-5118-4039-AB8D-C985653AFE57}">
      <dgm:prSet/>
      <dgm:spPr/>
      <dgm:t>
        <a:bodyPr/>
        <a:lstStyle/>
        <a:p>
          <a:r>
            <a:rPr lang="en-US" b="1" dirty="0">
              <a:latin typeface="72 Black" panose="020B0A04030603020204" pitchFamily="34" charset="0"/>
              <a:cs typeface="72 Black" panose="020B0A04030603020204" pitchFamily="34" charset="0"/>
            </a:rPr>
            <a:t>- </a:t>
          </a:r>
          <a:r>
            <a:rPr lang="en-US" b="1" dirty="0" err="1">
              <a:latin typeface="72 Black" panose="020B0A04030603020204" pitchFamily="34" charset="0"/>
              <a:cs typeface="72 Black" panose="020B0A04030603020204" pitchFamily="34" charset="0"/>
            </a:rPr>
            <a:t>Realizar</a:t>
          </a:r>
          <a:r>
            <a:rPr lang="en-US" b="1" dirty="0">
              <a:latin typeface="72 Black" panose="020B0A04030603020204" pitchFamily="34" charset="0"/>
              <a:cs typeface="72 Black" panose="020B0A04030603020204" pitchFamily="34" charset="0"/>
            </a:rPr>
            <a:t> </a:t>
          </a:r>
          <a:r>
            <a:rPr lang="en-US" b="1" dirty="0" err="1">
              <a:latin typeface="72 Black" panose="020B0A04030603020204" pitchFamily="34" charset="0"/>
              <a:cs typeface="72 Black" panose="020B0A04030603020204" pitchFamily="34" charset="0"/>
            </a:rPr>
            <a:t>Diagnóstico</a:t>
          </a:r>
          <a:r>
            <a:rPr lang="en-US" b="1" dirty="0">
              <a:latin typeface="72 Black" panose="020B0A04030603020204" pitchFamily="34" charset="0"/>
              <a:cs typeface="72 Black" panose="020B0A04030603020204" pitchFamily="34" charset="0"/>
            </a:rPr>
            <a:t> del </a:t>
          </a:r>
          <a:r>
            <a:rPr lang="en-US" b="1" dirty="0" err="1">
              <a:latin typeface="72 Black" panose="020B0A04030603020204" pitchFamily="34" charset="0"/>
              <a:cs typeface="72 Black" panose="020B0A04030603020204" pitchFamily="34" charset="0"/>
            </a:rPr>
            <a:t>sistema</a:t>
          </a:r>
          <a:r>
            <a:rPr lang="en-US" b="1" dirty="0">
              <a:latin typeface="72 Black" panose="020B0A04030603020204" pitchFamily="34" charset="0"/>
              <a:cs typeface="72 Black" panose="020B0A04030603020204" pitchFamily="34" charset="0"/>
            </a:rPr>
            <a:t> actual</a:t>
          </a:r>
        </a:p>
      </dgm:t>
    </dgm:pt>
    <dgm:pt modelId="{F799975E-1551-495D-AB5E-6848ED770DA5}" type="parTrans" cxnId="{7B9EFC8E-20A3-430B-8312-DA4698DB2B8F}">
      <dgm:prSet/>
      <dgm:spPr/>
      <dgm:t>
        <a:bodyPr/>
        <a:lstStyle/>
        <a:p>
          <a:endParaRPr lang="en-US" b="1">
            <a:latin typeface="72 Black" panose="020B0A04030603020204" pitchFamily="34" charset="0"/>
            <a:cs typeface="72 Black" panose="020B0A04030603020204" pitchFamily="34" charset="0"/>
          </a:endParaRPr>
        </a:p>
      </dgm:t>
    </dgm:pt>
    <dgm:pt modelId="{C9D7F43A-DEC8-4EA9-8416-896C30240BDE}" type="sibTrans" cxnId="{7B9EFC8E-20A3-430B-8312-DA4698DB2B8F}">
      <dgm:prSet/>
      <dgm:spPr/>
      <dgm:t>
        <a:bodyPr/>
        <a:lstStyle/>
        <a:p>
          <a:endParaRPr lang="en-US" b="1">
            <a:latin typeface="72 Black" panose="020B0A04030603020204" pitchFamily="34" charset="0"/>
            <a:cs typeface="72 Black" panose="020B0A04030603020204" pitchFamily="34" charset="0"/>
          </a:endParaRPr>
        </a:p>
      </dgm:t>
    </dgm:pt>
    <dgm:pt modelId="{53053A2A-D862-44F8-98C7-0C25D9EF6AAD}">
      <dgm:prSet/>
      <dgm:spPr/>
      <dgm:t>
        <a:bodyPr/>
        <a:lstStyle/>
        <a:p>
          <a:r>
            <a:rPr lang="en-US" b="1" dirty="0">
              <a:latin typeface="72 Black" panose="020B0A04030603020204" pitchFamily="34" charset="0"/>
              <a:cs typeface="72 Black" panose="020B0A04030603020204" pitchFamily="34" charset="0"/>
            </a:rPr>
            <a:t>- </a:t>
          </a:r>
          <a:r>
            <a:rPr lang="en-US" b="1" dirty="0" err="1">
              <a:latin typeface="72 Black" panose="020B0A04030603020204" pitchFamily="34" charset="0"/>
              <a:cs typeface="72 Black" panose="020B0A04030603020204" pitchFamily="34" charset="0"/>
            </a:rPr>
            <a:t>Diseño</a:t>
          </a:r>
          <a:r>
            <a:rPr lang="en-US" b="1" dirty="0">
              <a:latin typeface="72 Black" panose="020B0A04030603020204" pitchFamily="34" charset="0"/>
              <a:cs typeface="72 Black" panose="020B0A04030603020204" pitchFamily="34" charset="0"/>
            </a:rPr>
            <a:t> de </a:t>
          </a:r>
          <a:r>
            <a:rPr lang="en-US" b="1" dirty="0" err="1">
              <a:latin typeface="72 Black" panose="020B0A04030603020204" pitchFamily="34" charset="0"/>
              <a:cs typeface="72 Black" panose="020B0A04030603020204" pitchFamily="34" charset="0"/>
            </a:rPr>
            <a:t>modelo</a:t>
          </a:r>
          <a:r>
            <a:rPr lang="en-US" b="1" dirty="0">
              <a:latin typeface="72 Black" panose="020B0A04030603020204" pitchFamily="34" charset="0"/>
              <a:cs typeface="72 Black" panose="020B0A04030603020204" pitchFamily="34" charset="0"/>
            </a:rPr>
            <a:t> digital</a:t>
          </a:r>
        </a:p>
      </dgm:t>
    </dgm:pt>
    <dgm:pt modelId="{71FE3B7D-618D-450A-B3AF-26D41BE053E7}" type="parTrans" cxnId="{926408B0-2B70-4713-A62E-CFFF4F01F19A}">
      <dgm:prSet/>
      <dgm:spPr/>
      <dgm:t>
        <a:bodyPr/>
        <a:lstStyle/>
        <a:p>
          <a:endParaRPr lang="en-US" b="1">
            <a:latin typeface="72 Black" panose="020B0A04030603020204" pitchFamily="34" charset="0"/>
            <a:cs typeface="72 Black" panose="020B0A04030603020204" pitchFamily="34" charset="0"/>
          </a:endParaRPr>
        </a:p>
      </dgm:t>
    </dgm:pt>
    <dgm:pt modelId="{CDB37E18-2970-4AED-A826-8BF932EA2817}" type="sibTrans" cxnId="{926408B0-2B70-4713-A62E-CFFF4F01F19A}">
      <dgm:prSet/>
      <dgm:spPr/>
      <dgm:t>
        <a:bodyPr/>
        <a:lstStyle/>
        <a:p>
          <a:endParaRPr lang="en-US" b="1">
            <a:latin typeface="72 Black" panose="020B0A04030603020204" pitchFamily="34" charset="0"/>
            <a:cs typeface="72 Black" panose="020B0A04030603020204" pitchFamily="34" charset="0"/>
          </a:endParaRPr>
        </a:p>
      </dgm:t>
    </dgm:pt>
    <dgm:pt modelId="{DE0C2C7C-2609-468C-95AD-6A1108405314}">
      <dgm:prSet/>
      <dgm:spPr/>
      <dgm:t>
        <a:bodyPr/>
        <a:lstStyle/>
        <a:p>
          <a:r>
            <a:rPr lang="en-US" b="1" dirty="0">
              <a:latin typeface="72 Black" panose="020B0A04030603020204" pitchFamily="34" charset="0"/>
              <a:cs typeface="72 Black" panose="020B0A04030603020204" pitchFamily="34" charset="0"/>
            </a:rPr>
            <a:t>- </a:t>
          </a:r>
          <a:r>
            <a:rPr lang="en-US" b="1" dirty="0" err="1">
              <a:latin typeface="72 Black" panose="020B0A04030603020204" pitchFamily="34" charset="0"/>
              <a:cs typeface="72 Black" panose="020B0A04030603020204" pitchFamily="34" charset="0"/>
            </a:rPr>
            <a:t>Evaluación</a:t>
          </a:r>
          <a:r>
            <a:rPr lang="en-US" b="1" dirty="0">
              <a:latin typeface="72 Black" panose="020B0A04030603020204" pitchFamily="34" charset="0"/>
              <a:cs typeface="72 Black" panose="020B0A04030603020204" pitchFamily="34" charset="0"/>
            </a:rPr>
            <a:t> de </a:t>
          </a:r>
          <a:r>
            <a:rPr lang="en-US" b="1" dirty="0" err="1">
              <a:latin typeface="72 Black" panose="020B0A04030603020204" pitchFamily="34" charset="0"/>
              <a:cs typeface="72 Black" panose="020B0A04030603020204" pitchFamily="34" charset="0"/>
            </a:rPr>
            <a:t>beneficios</a:t>
          </a:r>
          <a:endParaRPr lang="en-US" b="1" dirty="0">
            <a:latin typeface="72 Black" panose="020B0A04030603020204" pitchFamily="34" charset="0"/>
            <a:cs typeface="72 Black" panose="020B0A04030603020204" pitchFamily="34" charset="0"/>
          </a:endParaRPr>
        </a:p>
      </dgm:t>
    </dgm:pt>
    <dgm:pt modelId="{018BDB9C-DFD4-4040-93FF-93716105A3D9}" type="parTrans" cxnId="{67D86508-9A15-41FF-A4CD-A96CCBC6E000}">
      <dgm:prSet/>
      <dgm:spPr/>
      <dgm:t>
        <a:bodyPr/>
        <a:lstStyle/>
        <a:p>
          <a:endParaRPr lang="en-US" b="1">
            <a:latin typeface="72 Black" panose="020B0A04030603020204" pitchFamily="34" charset="0"/>
            <a:cs typeface="72 Black" panose="020B0A04030603020204" pitchFamily="34" charset="0"/>
          </a:endParaRPr>
        </a:p>
      </dgm:t>
    </dgm:pt>
    <dgm:pt modelId="{CB144BC8-06B7-433C-8936-07768918DFDB}" type="sibTrans" cxnId="{67D86508-9A15-41FF-A4CD-A96CCBC6E000}">
      <dgm:prSet/>
      <dgm:spPr/>
      <dgm:t>
        <a:bodyPr/>
        <a:lstStyle/>
        <a:p>
          <a:endParaRPr lang="en-US" b="1">
            <a:latin typeface="72 Black" panose="020B0A04030603020204" pitchFamily="34" charset="0"/>
            <a:cs typeface="72 Black" panose="020B0A04030603020204" pitchFamily="34" charset="0"/>
          </a:endParaRPr>
        </a:p>
      </dgm:t>
    </dgm:pt>
    <dgm:pt modelId="{37E826F2-9C87-49F6-803B-1A411C6B1D0A}" type="pres">
      <dgm:prSet presAssocID="{44A108C5-7D07-464A-811E-E78F78514C5E}" presName="outerComposite" presStyleCnt="0">
        <dgm:presLayoutVars>
          <dgm:chMax val="5"/>
          <dgm:dir/>
          <dgm:resizeHandles val="exact"/>
        </dgm:presLayoutVars>
      </dgm:prSet>
      <dgm:spPr/>
    </dgm:pt>
    <dgm:pt modelId="{07CBA3A3-AA07-4DE8-AC65-EF1B27526664}" type="pres">
      <dgm:prSet presAssocID="{44A108C5-7D07-464A-811E-E78F78514C5E}" presName="dummyMaxCanvas" presStyleCnt="0">
        <dgm:presLayoutVars/>
      </dgm:prSet>
      <dgm:spPr/>
    </dgm:pt>
    <dgm:pt modelId="{AEC78266-F578-4F54-A700-49B4236E5C2C}" type="pres">
      <dgm:prSet presAssocID="{44A108C5-7D07-464A-811E-E78F78514C5E}" presName="FiveNodes_1" presStyleLbl="node1" presStyleIdx="0" presStyleCnt="5" custLinFactNeighborX="410">
        <dgm:presLayoutVars>
          <dgm:bulletEnabled val="1"/>
        </dgm:presLayoutVars>
      </dgm:prSet>
      <dgm:spPr/>
    </dgm:pt>
    <dgm:pt modelId="{F6879AF1-A9B5-4A9C-BF77-3A420F131507}" type="pres">
      <dgm:prSet presAssocID="{44A108C5-7D07-464A-811E-E78F78514C5E}" presName="FiveNodes_2" presStyleLbl="node1" presStyleIdx="1" presStyleCnt="5">
        <dgm:presLayoutVars>
          <dgm:bulletEnabled val="1"/>
        </dgm:presLayoutVars>
      </dgm:prSet>
      <dgm:spPr/>
    </dgm:pt>
    <dgm:pt modelId="{DAF2CE39-37F1-43B7-9BE4-F013BB6B1B54}" type="pres">
      <dgm:prSet presAssocID="{44A108C5-7D07-464A-811E-E78F78514C5E}" presName="FiveNodes_3" presStyleLbl="node1" presStyleIdx="2" presStyleCnt="5">
        <dgm:presLayoutVars>
          <dgm:bulletEnabled val="1"/>
        </dgm:presLayoutVars>
      </dgm:prSet>
      <dgm:spPr/>
    </dgm:pt>
    <dgm:pt modelId="{1C05D082-1173-44D7-A511-FF6219E03E6E}" type="pres">
      <dgm:prSet presAssocID="{44A108C5-7D07-464A-811E-E78F78514C5E}" presName="FiveNodes_4" presStyleLbl="node1" presStyleIdx="3" presStyleCnt="5">
        <dgm:presLayoutVars>
          <dgm:bulletEnabled val="1"/>
        </dgm:presLayoutVars>
      </dgm:prSet>
      <dgm:spPr/>
    </dgm:pt>
    <dgm:pt modelId="{ABE960B9-7F2A-45C1-8190-76BC2BE7BC00}" type="pres">
      <dgm:prSet presAssocID="{44A108C5-7D07-464A-811E-E78F78514C5E}" presName="FiveNodes_5" presStyleLbl="node1" presStyleIdx="4" presStyleCnt="5">
        <dgm:presLayoutVars>
          <dgm:bulletEnabled val="1"/>
        </dgm:presLayoutVars>
      </dgm:prSet>
      <dgm:spPr/>
    </dgm:pt>
    <dgm:pt modelId="{B9268C35-A21C-4FBA-B2BE-F61D0436BA6F}" type="pres">
      <dgm:prSet presAssocID="{44A108C5-7D07-464A-811E-E78F78514C5E}" presName="FiveConn_1-2" presStyleLbl="fgAccFollowNode1" presStyleIdx="0" presStyleCnt="4">
        <dgm:presLayoutVars>
          <dgm:bulletEnabled val="1"/>
        </dgm:presLayoutVars>
      </dgm:prSet>
      <dgm:spPr/>
    </dgm:pt>
    <dgm:pt modelId="{EECA6E20-9D17-4737-B453-147D56EA1489}" type="pres">
      <dgm:prSet presAssocID="{44A108C5-7D07-464A-811E-E78F78514C5E}" presName="FiveConn_2-3" presStyleLbl="fgAccFollowNode1" presStyleIdx="1" presStyleCnt="4">
        <dgm:presLayoutVars>
          <dgm:bulletEnabled val="1"/>
        </dgm:presLayoutVars>
      </dgm:prSet>
      <dgm:spPr/>
    </dgm:pt>
    <dgm:pt modelId="{043E9BA5-F7B7-4510-8806-757BE3A2F9C8}" type="pres">
      <dgm:prSet presAssocID="{44A108C5-7D07-464A-811E-E78F78514C5E}" presName="FiveConn_3-4" presStyleLbl="fgAccFollowNode1" presStyleIdx="2" presStyleCnt="4">
        <dgm:presLayoutVars>
          <dgm:bulletEnabled val="1"/>
        </dgm:presLayoutVars>
      </dgm:prSet>
      <dgm:spPr/>
    </dgm:pt>
    <dgm:pt modelId="{0BF7F1AE-2185-4990-8589-D2F10D0FBEEF}" type="pres">
      <dgm:prSet presAssocID="{44A108C5-7D07-464A-811E-E78F78514C5E}" presName="FiveConn_4-5" presStyleLbl="fgAccFollowNode1" presStyleIdx="3" presStyleCnt="4">
        <dgm:presLayoutVars>
          <dgm:bulletEnabled val="1"/>
        </dgm:presLayoutVars>
      </dgm:prSet>
      <dgm:spPr/>
    </dgm:pt>
    <dgm:pt modelId="{39664EB4-1F71-4BE9-A708-07C279D0206C}" type="pres">
      <dgm:prSet presAssocID="{44A108C5-7D07-464A-811E-E78F78514C5E}" presName="FiveNodes_1_text" presStyleLbl="node1" presStyleIdx="4" presStyleCnt="5">
        <dgm:presLayoutVars>
          <dgm:bulletEnabled val="1"/>
        </dgm:presLayoutVars>
      </dgm:prSet>
      <dgm:spPr/>
    </dgm:pt>
    <dgm:pt modelId="{E9D8E0B1-E9DE-49A7-99D2-3D3405379400}" type="pres">
      <dgm:prSet presAssocID="{44A108C5-7D07-464A-811E-E78F78514C5E}" presName="FiveNodes_2_text" presStyleLbl="node1" presStyleIdx="4" presStyleCnt="5">
        <dgm:presLayoutVars>
          <dgm:bulletEnabled val="1"/>
        </dgm:presLayoutVars>
      </dgm:prSet>
      <dgm:spPr/>
    </dgm:pt>
    <dgm:pt modelId="{02E0257C-EB3A-4B13-B69D-F071419230EE}" type="pres">
      <dgm:prSet presAssocID="{44A108C5-7D07-464A-811E-E78F78514C5E}" presName="FiveNodes_3_text" presStyleLbl="node1" presStyleIdx="4" presStyleCnt="5">
        <dgm:presLayoutVars>
          <dgm:bulletEnabled val="1"/>
        </dgm:presLayoutVars>
      </dgm:prSet>
      <dgm:spPr/>
    </dgm:pt>
    <dgm:pt modelId="{E7FAAC36-CD2E-4F97-8A6B-0F5C4EBBB914}" type="pres">
      <dgm:prSet presAssocID="{44A108C5-7D07-464A-811E-E78F78514C5E}" presName="FiveNodes_4_text" presStyleLbl="node1" presStyleIdx="4" presStyleCnt="5">
        <dgm:presLayoutVars>
          <dgm:bulletEnabled val="1"/>
        </dgm:presLayoutVars>
      </dgm:prSet>
      <dgm:spPr/>
    </dgm:pt>
    <dgm:pt modelId="{51B4A071-0493-4ECC-981C-5173FA74B0C1}" type="pres">
      <dgm:prSet presAssocID="{44A108C5-7D07-464A-811E-E78F78514C5E}" presName="FiveNodes_5_text" presStyleLbl="node1" presStyleIdx="4" presStyleCnt="5">
        <dgm:presLayoutVars>
          <dgm:bulletEnabled val="1"/>
        </dgm:presLayoutVars>
      </dgm:prSet>
      <dgm:spPr/>
    </dgm:pt>
  </dgm:ptLst>
  <dgm:cxnLst>
    <dgm:cxn modelId="{C31B7906-034E-472C-AB0D-BF6D2CE671F1}" type="presOf" srcId="{C9D7F43A-DEC8-4EA9-8416-896C30240BDE}" destId="{043E9BA5-F7B7-4510-8806-757BE3A2F9C8}" srcOrd="0" destOrd="0" presId="urn:microsoft.com/office/officeart/2005/8/layout/vProcess5"/>
    <dgm:cxn modelId="{67D86508-9A15-41FF-A4CD-A96CCBC6E000}" srcId="{44A108C5-7D07-464A-811E-E78F78514C5E}" destId="{DE0C2C7C-2609-468C-95AD-6A1108405314}" srcOrd="4" destOrd="0" parTransId="{018BDB9C-DFD4-4040-93FF-93716105A3D9}" sibTransId="{CB144BC8-06B7-433C-8936-07768918DFDB}"/>
    <dgm:cxn modelId="{473DAE0B-3251-4F9F-A351-6E545FAB2F3D}" type="presOf" srcId="{D767A5F3-5118-4039-AB8D-C985653AFE57}" destId="{02E0257C-EB3A-4B13-B69D-F071419230EE}" srcOrd="1" destOrd="0" presId="urn:microsoft.com/office/officeart/2005/8/layout/vProcess5"/>
    <dgm:cxn modelId="{CEB0AF2B-7CFD-4909-9F1B-E0004C203C59}" type="presOf" srcId="{CDB37E18-2970-4AED-A826-8BF932EA2817}" destId="{0BF7F1AE-2185-4990-8589-D2F10D0FBEEF}" srcOrd="0" destOrd="0" presId="urn:microsoft.com/office/officeart/2005/8/layout/vProcess5"/>
    <dgm:cxn modelId="{F5208F2E-6235-42DD-8C86-F4610565BA93}" type="presOf" srcId="{53053A2A-D862-44F8-98C7-0C25D9EF6AAD}" destId="{1C05D082-1173-44D7-A511-FF6219E03E6E}" srcOrd="0" destOrd="0" presId="urn:microsoft.com/office/officeart/2005/8/layout/vProcess5"/>
    <dgm:cxn modelId="{07B89335-C448-4C5C-B22C-94F1837704B4}" type="presOf" srcId="{53053A2A-D862-44F8-98C7-0C25D9EF6AAD}" destId="{E7FAAC36-CD2E-4F97-8A6B-0F5C4EBBB914}" srcOrd="1" destOrd="0" presId="urn:microsoft.com/office/officeart/2005/8/layout/vProcess5"/>
    <dgm:cxn modelId="{6AB3763F-C9AE-41E7-B8C5-4382D9DEC49D}" type="presOf" srcId="{4A38BB4E-DD3B-4FFF-853C-911DD4AEE78A}" destId="{B9268C35-A21C-4FBA-B2BE-F61D0436BA6F}" srcOrd="0" destOrd="0" presId="urn:microsoft.com/office/officeart/2005/8/layout/vProcess5"/>
    <dgm:cxn modelId="{AE50AE49-03CB-4D15-87C1-F2D055F01641}" srcId="{44A108C5-7D07-464A-811E-E78F78514C5E}" destId="{0B09C4FA-2A24-468D-9ADA-FC7DBCE13085}" srcOrd="0" destOrd="0" parTransId="{AF00E2AB-AF9F-4748-AC26-51CF02A68CAE}" sibTransId="{4A38BB4E-DD3B-4FFF-853C-911DD4AEE78A}"/>
    <dgm:cxn modelId="{21838C4E-F0B3-4035-A1BC-922FBC3AFFB9}" type="presOf" srcId="{DE0C2C7C-2609-468C-95AD-6A1108405314}" destId="{51B4A071-0493-4ECC-981C-5173FA74B0C1}" srcOrd="1" destOrd="0" presId="urn:microsoft.com/office/officeart/2005/8/layout/vProcess5"/>
    <dgm:cxn modelId="{F5C3C951-7EB8-438A-985C-73A848C62944}" type="presOf" srcId="{68BC731D-7DF8-4453-9C3E-3F5541337717}" destId="{F6879AF1-A9B5-4A9C-BF77-3A420F131507}" srcOrd="0" destOrd="0" presId="urn:microsoft.com/office/officeart/2005/8/layout/vProcess5"/>
    <dgm:cxn modelId="{850D4C52-F163-4096-95DC-13F769966E6D}" type="presOf" srcId="{0B09C4FA-2A24-468D-9ADA-FC7DBCE13085}" destId="{39664EB4-1F71-4BE9-A708-07C279D0206C}" srcOrd="1" destOrd="0" presId="urn:microsoft.com/office/officeart/2005/8/layout/vProcess5"/>
    <dgm:cxn modelId="{3FDE9778-E276-4BD4-BB0D-9E6263F457B8}" type="presOf" srcId="{0B09C4FA-2A24-468D-9ADA-FC7DBCE13085}" destId="{AEC78266-F578-4F54-A700-49B4236E5C2C}" srcOrd="0" destOrd="0" presId="urn:microsoft.com/office/officeart/2005/8/layout/vProcess5"/>
    <dgm:cxn modelId="{440C448E-D379-4D3B-958E-761F45D1992E}" srcId="{44A108C5-7D07-464A-811E-E78F78514C5E}" destId="{68BC731D-7DF8-4453-9C3E-3F5541337717}" srcOrd="1" destOrd="0" parTransId="{16B17E51-A7C5-4ED4-A2C4-8DA774FA3D66}" sibTransId="{2CB6DE24-2333-4395-A253-694D8D0A357A}"/>
    <dgm:cxn modelId="{7B9EFC8E-20A3-430B-8312-DA4698DB2B8F}" srcId="{44A108C5-7D07-464A-811E-E78F78514C5E}" destId="{D767A5F3-5118-4039-AB8D-C985653AFE57}" srcOrd="2" destOrd="0" parTransId="{F799975E-1551-495D-AB5E-6848ED770DA5}" sibTransId="{C9D7F43A-DEC8-4EA9-8416-896C30240BDE}"/>
    <dgm:cxn modelId="{6765BC9C-452D-40C5-845D-4E6A20E52036}" type="presOf" srcId="{2CB6DE24-2333-4395-A253-694D8D0A357A}" destId="{EECA6E20-9D17-4737-B453-147D56EA1489}" srcOrd="0" destOrd="0" presId="urn:microsoft.com/office/officeart/2005/8/layout/vProcess5"/>
    <dgm:cxn modelId="{D94572A3-0D67-4BE6-9EB0-C846E16EA9FA}" type="presOf" srcId="{44A108C5-7D07-464A-811E-E78F78514C5E}" destId="{37E826F2-9C87-49F6-803B-1A411C6B1D0A}" srcOrd="0" destOrd="0" presId="urn:microsoft.com/office/officeart/2005/8/layout/vProcess5"/>
    <dgm:cxn modelId="{B08661A4-7183-4187-9685-1520FAF495DC}" type="presOf" srcId="{D767A5F3-5118-4039-AB8D-C985653AFE57}" destId="{DAF2CE39-37F1-43B7-9BE4-F013BB6B1B54}" srcOrd="0" destOrd="0" presId="urn:microsoft.com/office/officeart/2005/8/layout/vProcess5"/>
    <dgm:cxn modelId="{926408B0-2B70-4713-A62E-CFFF4F01F19A}" srcId="{44A108C5-7D07-464A-811E-E78F78514C5E}" destId="{53053A2A-D862-44F8-98C7-0C25D9EF6AAD}" srcOrd="3" destOrd="0" parTransId="{71FE3B7D-618D-450A-B3AF-26D41BE053E7}" sibTransId="{CDB37E18-2970-4AED-A826-8BF932EA2817}"/>
    <dgm:cxn modelId="{383955D6-AE43-4587-9427-F9F9FF7B46B0}" type="presOf" srcId="{DE0C2C7C-2609-468C-95AD-6A1108405314}" destId="{ABE960B9-7F2A-45C1-8190-76BC2BE7BC00}" srcOrd="0" destOrd="0" presId="urn:microsoft.com/office/officeart/2005/8/layout/vProcess5"/>
    <dgm:cxn modelId="{644A79E9-5143-4C88-ABD7-18A51AC63DCE}" type="presOf" srcId="{68BC731D-7DF8-4453-9C3E-3F5541337717}" destId="{E9D8E0B1-E9DE-49A7-99D2-3D3405379400}" srcOrd="1" destOrd="0" presId="urn:microsoft.com/office/officeart/2005/8/layout/vProcess5"/>
    <dgm:cxn modelId="{BBD8CAF6-51BC-49A2-B68F-D9CDD22F84F9}" type="presParOf" srcId="{37E826F2-9C87-49F6-803B-1A411C6B1D0A}" destId="{07CBA3A3-AA07-4DE8-AC65-EF1B27526664}" srcOrd="0" destOrd="0" presId="urn:microsoft.com/office/officeart/2005/8/layout/vProcess5"/>
    <dgm:cxn modelId="{73E80AC4-FB73-4895-A6C3-043550354628}" type="presParOf" srcId="{37E826F2-9C87-49F6-803B-1A411C6B1D0A}" destId="{AEC78266-F578-4F54-A700-49B4236E5C2C}" srcOrd="1" destOrd="0" presId="urn:microsoft.com/office/officeart/2005/8/layout/vProcess5"/>
    <dgm:cxn modelId="{A37EE0DE-3472-44F9-87C9-5FFCD2F217A8}" type="presParOf" srcId="{37E826F2-9C87-49F6-803B-1A411C6B1D0A}" destId="{F6879AF1-A9B5-4A9C-BF77-3A420F131507}" srcOrd="2" destOrd="0" presId="urn:microsoft.com/office/officeart/2005/8/layout/vProcess5"/>
    <dgm:cxn modelId="{968CBB67-656F-49B8-96F6-63FD9A123A7C}" type="presParOf" srcId="{37E826F2-9C87-49F6-803B-1A411C6B1D0A}" destId="{DAF2CE39-37F1-43B7-9BE4-F013BB6B1B54}" srcOrd="3" destOrd="0" presId="urn:microsoft.com/office/officeart/2005/8/layout/vProcess5"/>
    <dgm:cxn modelId="{2D86036F-C088-4F2D-9D70-ADBD21AA477A}" type="presParOf" srcId="{37E826F2-9C87-49F6-803B-1A411C6B1D0A}" destId="{1C05D082-1173-44D7-A511-FF6219E03E6E}" srcOrd="4" destOrd="0" presId="urn:microsoft.com/office/officeart/2005/8/layout/vProcess5"/>
    <dgm:cxn modelId="{031CFFE1-1B24-4CDE-93A9-136EB16440C0}" type="presParOf" srcId="{37E826F2-9C87-49F6-803B-1A411C6B1D0A}" destId="{ABE960B9-7F2A-45C1-8190-76BC2BE7BC00}" srcOrd="5" destOrd="0" presId="urn:microsoft.com/office/officeart/2005/8/layout/vProcess5"/>
    <dgm:cxn modelId="{84B622FD-20AF-44C8-AB8F-8AD90D572EDA}" type="presParOf" srcId="{37E826F2-9C87-49F6-803B-1A411C6B1D0A}" destId="{B9268C35-A21C-4FBA-B2BE-F61D0436BA6F}" srcOrd="6" destOrd="0" presId="urn:microsoft.com/office/officeart/2005/8/layout/vProcess5"/>
    <dgm:cxn modelId="{8682020F-391F-4FB9-8BED-A097E8B6E9AA}" type="presParOf" srcId="{37E826F2-9C87-49F6-803B-1A411C6B1D0A}" destId="{EECA6E20-9D17-4737-B453-147D56EA1489}" srcOrd="7" destOrd="0" presId="urn:microsoft.com/office/officeart/2005/8/layout/vProcess5"/>
    <dgm:cxn modelId="{236EA213-BC56-4291-AD1C-8D9DE00A7897}" type="presParOf" srcId="{37E826F2-9C87-49F6-803B-1A411C6B1D0A}" destId="{043E9BA5-F7B7-4510-8806-757BE3A2F9C8}" srcOrd="8" destOrd="0" presId="urn:microsoft.com/office/officeart/2005/8/layout/vProcess5"/>
    <dgm:cxn modelId="{8CA0317A-C04D-40B7-BBDF-E4EAB7765E30}" type="presParOf" srcId="{37E826F2-9C87-49F6-803B-1A411C6B1D0A}" destId="{0BF7F1AE-2185-4990-8589-D2F10D0FBEEF}" srcOrd="9" destOrd="0" presId="urn:microsoft.com/office/officeart/2005/8/layout/vProcess5"/>
    <dgm:cxn modelId="{2C0BB40B-F94F-4783-8546-965ACFC009F0}" type="presParOf" srcId="{37E826F2-9C87-49F6-803B-1A411C6B1D0A}" destId="{39664EB4-1F71-4BE9-A708-07C279D0206C}" srcOrd="10" destOrd="0" presId="urn:microsoft.com/office/officeart/2005/8/layout/vProcess5"/>
    <dgm:cxn modelId="{43AFE1C6-1926-4955-908A-6610F2A72031}" type="presParOf" srcId="{37E826F2-9C87-49F6-803B-1A411C6B1D0A}" destId="{E9D8E0B1-E9DE-49A7-99D2-3D3405379400}" srcOrd="11" destOrd="0" presId="urn:microsoft.com/office/officeart/2005/8/layout/vProcess5"/>
    <dgm:cxn modelId="{D26A98A2-FB7F-408B-93BD-400B1175A945}" type="presParOf" srcId="{37E826F2-9C87-49F6-803B-1A411C6B1D0A}" destId="{02E0257C-EB3A-4B13-B69D-F071419230EE}" srcOrd="12" destOrd="0" presId="urn:microsoft.com/office/officeart/2005/8/layout/vProcess5"/>
    <dgm:cxn modelId="{7477B782-CA56-4C84-8321-D510C455F8EE}" type="presParOf" srcId="{37E826F2-9C87-49F6-803B-1A411C6B1D0A}" destId="{E7FAAC36-CD2E-4F97-8A6B-0F5C4EBBB914}" srcOrd="13" destOrd="0" presId="urn:microsoft.com/office/officeart/2005/8/layout/vProcess5"/>
    <dgm:cxn modelId="{6ED3C4DE-1E4E-4051-ABDA-721C17962AB2}" type="presParOf" srcId="{37E826F2-9C87-49F6-803B-1A411C6B1D0A}" destId="{51B4A071-0493-4ECC-981C-5173FA74B0C1}"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A108C5-7D07-464A-811E-E78F78514C5E}" type="doc">
      <dgm:prSet loTypeId="urn:microsoft.com/office/officeart/2005/8/layout/vList2" loCatId="list" qsTypeId="urn:microsoft.com/office/officeart/2005/8/quickstyle/simple2" qsCatId="simple" csTypeId="urn:microsoft.com/office/officeart/2005/8/colors/accent0_3" csCatId="mainScheme" phldr="1"/>
      <dgm:spPr/>
      <dgm:t>
        <a:bodyPr/>
        <a:lstStyle/>
        <a:p>
          <a:endParaRPr lang="en-US"/>
        </a:p>
      </dgm:t>
    </dgm:pt>
    <dgm:pt modelId="{0B09C4FA-2A24-468D-9ADA-FC7DBCE13085}">
      <dgm:prSet/>
      <dgm:spPr/>
      <dgm:t>
        <a:bodyPr/>
        <a:lstStyle/>
        <a:p>
          <a:r>
            <a:rPr lang="en-US" dirty="0">
              <a:latin typeface="72 Black" panose="020B0A04030603020204" pitchFamily="34" charset="0"/>
              <a:cs typeface="72 Black" panose="020B0A04030603020204" pitchFamily="34" charset="0"/>
            </a:rPr>
            <a:t>ELIMINACIÓN DE SILOS</a:t>
          </a:r>
        </a:p>
      </dgm:t>
    </dgm:pt>
    <dgm:pt modelId="{AF00E2AB-AF9F-4748-AC26-51CF02A68CAE}" type="parTrans" cxnId="{AE50AE49-03CB-4D15-87C1-F2D055F01641}">
      <dgm:prSet/>
      <dgm:spPr/>
      <dgm:t>
        <a:bodyPr/>
        <a:lstStyle/>
        <a:p>
          <a:endParaRPr lang="en-US"/>
        </a:p>
      </dgm:t>
    </dgm:pt>
    <dgm:pt modelId="{4A38BB4E-DD3B-4FFF-853C-911DD4AEE78A}" type="sibTrans" cxnId="{AE50AE49-03CB-4D15-87C1-F2D055F01641}">
      <dgm:prSet/>
      <dgm:spPr/>
      <dgm:t>
        <a:bodyPr/>
        <a:lstStyle/>
        <a:p>
          <a:endParaRPr lang="en-US"/>
        </a:p>
      </dgm:t>
    </dgm:pt>
    <dgm:pt modelId="{39DE948F-AA38-4861-B03B-A2E25CC42D03}" type="pres">
      <dgm:prSet presAssocID="{44A108C5-7D07-464A-811E-E78F78514C5E}" presName="linear" presStyleCnt="0">
        <dgm:presLayoutVars>
          <dgm:animLvl val="lvl"/>
          <dgm:resizeHandles val="exact"/>
        </dgm:presLayoutVars>
      </dgm:prSet>
      <dgm:spPr/>
    </dgm:pt>
    <dgm:pt modelId="{758543DF-9F44-46FE-A1C5-514DD22ABE30}" type="pres">
      <dgm:prSet presAssocID="{0B09C4FA-2A24-468D-9ADA-FC7DBCE13085}" presName="parentText" presStyleLbl="node1" presStyleIdx="0" presStyleCnt="1">
        <dgm:presLayoutVars>
          <dgm:chMax val="0"/>
          <dgm:bulletEnabled val="1"/>
        </dgm:presLayoutVars>
      </dgm:prSet>
      <dgm:spPr/>
    </dgm:pt>
  </dgm:ptLst>
  <dgm:cxnLst>
    <dgm:cxn modelId="{F9F21037-A8F6-4EF8-80EC-67EBF44CFD6F}" type="presOf" srcId="{44A108C5-7D07-464A-811E-E78F78514C5E}" destId="{39DE948F-AA38-4861-B03B-A2E25CC42D03}" srcOrd="0" destOrd="0" presId="urn:microsoft.com/office/officeart/2005/8/layout/vList2"/>
    <dgm:cxn modelId="{AE50AE49-03CB-4D15-87C1-F2D055F01641}" srcId="{44A108C5-7D07-464A-811E-E78F78514C5E}" destId="{0B09C4FA-2A24-468D-9ADA-FC7DBCE13085}" srcOrd="0" destOrd="0" parTransId="{AF00E2AB-AF9F-4748-AC26-51CF02A68CAE}" sibTransId="{4A38BB4E-DD3B-4FFF-853C-911DD4AEE78A}"/>
    <dgm:cxn modelId="{8FC062F2-9B06-4CDF-93D4-5913A28717D9}" type="presOf" srcId="{0B09C4FA-2A24-468D-9ADA-FC7DBCE13085}" destId="{758543DF-9F44-46FE-A1C5-514DD22ABE30}" srcOrd="0" destOrd="0" presId="urn:microsoft.com/office/officeart/2005/8/layout/vList2"/>
    <dgm:cxn modelId="{299310DB-D543-4756-9244-EE3C9BFD14DF}" type="presParOf" srcId="{39DE948F-AA38-4861-B03B-A2E25CC42D03}" destId="{758543DF-9F44-46FE-A1C5-514DD22ABE30}" srcOrd="0" destOrd="0" presId="urn:microsoft.com/office/officeart/2005/8/layout/vLis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A108C5-7D07-464A-811E-E78F78514C5E}"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0B09C4FA-2A24-468D-9ADA-FC7DBCE13085}">
      <dgm:prSet/>
      <dgm:spPr/>
      <dgm:t>
        <a:bodyPr/>
        <a:lstStyle/>
        <a:p>
          <a:r>
            <a:rPr lang="en-US" dirty="0">
              <a:latin typeface="72 Black" panose="020B0A04030603020204" pitchFamily="34" charset="0"/>
              <a:cs typeface="72 Black" panose="020B0A04030603020204" pitchFamily="34" charset="0"/>
            </a:rPr>
            <a:t>ONE SOURCE OF THRUTH</a:t>
          </a:r>
        </a:p>
      </dgm:t>
    </dgm:pt>
    <dgm:pt modelId="{AF00E2AB-AF9F-4748-AC26-51CF02A68CAE}" type="parTrans" cxnId="{AE50AE49-03CB-4D15-87C1-F2D055F01641}">
      <dgm:prSet/>
      <dgm:spPr/>
      <dgm:t>
        <a:bodyPr/>
        <a:lstStyle/>
        <a:p>
          <a:endParaRPr lang="en-US"/>
        </a:p>
      </dgm:t>
    </dgm:pt>
    <dgm:pt modelId="{4A38BB4E-DD3B-4FFF-853C-911DD4AEE78A}" type="sibTrans" cxnId="{AE50AE49-03CB-4D15-87C1-F2D055F01641}">
      <dgm:prSet/>
      <dgm:spPr/>
      <dgm:t>
        <a:bodyPr/>
        <a:lstStyle/>
        <a:p>
          <a:endParaRPr lang="en-US"/>
        </a:p>
      </dgm:t>
    </dgm:pt>
    <dgm:pt modelId="{A50E684D-AC9F-41C1-9941-723D84C5A2AB}" type="pres">
      <dgm:prSet presAssocID="{44A108C5-7D07-464A-811E-E78F78514C5E}" presName="linear" presStyleCnt="0">
        <dgm:presLayoutVars>
          <dgm:animLvl val="lvl"/>
          <dgm:resizeHandles val="exact"/>
        </dgm:presLayoutVars>
      </dgm:prSet>
      <dgm:spPr/>
    </dgm:pt>
    <dgm:pt modelId="{E23B9802-4D62-4610-9076-DBE6E49B94E4}" type="pres">
      <dgm:prSet presAssocID="{0B09C4FA-2A24-468D-9ADA-FC7DBCE13085}" presName="parentText" presStyleLbl="node1" presStyleIdx="0" presStyleCnt="1">
        <dgm:presLayoutVars>
          <dgm:chMax val="0"/>
          <dgm:bulletEnabled val="1"/>
        </dgm:presLayoutVars>
      </dgm:prSet>
      <dgm:spPr/>
    </dgm:pt>
  </dgm:ptLst>
  <dgm:cxnLst>
    <dgm:cxn modelId="{AE50AE49-03CB-4D15-87C1-F2D055F01641}" srcId="{44A108C5-7D07-464A-811E-E78F78514C5E}" destId="{0B09C4FA-2A24-468D-9ADA-FC7DBCE13085}" srcOrd="0" destOrd="0" parTransId="{AF00E2AB-AF9F-4748-AC26-51CF02A68CAE}" sibTransId="{4A38BB4E-DD3B-4FFF-853C-911DD4AEE78A}"/>
    <dgm:cxn modelId="{E6CBCEE9-50F4-41CE-9DC9-66979737532B}" type="presOf" srcId="{44A108C5-7D07-464A-811E-E78F78514C5E}" destId="{A50E684D-AC9F-41C1-9941-723D84C5A2AB}" srcOrd="0" destOrd="0" presId="urn:microsoft.com/office/officeart/2005/8/layout/vList2"/>
    <dgm:cxn modelId="{AB0BA3F6-0E5C-4F70-BF0F-1B3622547718}" type="presOf" srcId="{0B09C4FA-2A24-468D-9ADA-FC7DBCE13085}" destId="{E23B9802-4D62-4610-9076-DBE6E49B94E4}" srcOrd="0" destOrd="0" presId="urn:microsoft.com/office/officeart/2005/8/layout/vList2"/>
    <dgm:cxn modelId="{97C8B3FD-5D67-4B50-9E89-AB2B36C971EF}" type="presParOf" srcId="{A50E684D-AC9F-41C1-9941-723D84C5A2AB}" destId="{E23B9802-4D62-4610-9076-DBE6E49B94E4}"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91EBD3-5F95-471F-B08D-9D1A084D4580}" type="doc">
      <dgm:prSet loTypeId="urn:microsoft.com/office/officeart/2005/8/layout/list1" loCatId="list" qsTypeId="urn:microsoft.com/office/officeart/2005/8/quickstyle/simple4" qsCatId="simple" csTypeId="urn:microsoft.com/office/officeart/2005/8/colors/colorful1" csCatId="colorful" phldr="1"/>
      <dgm:spPr/>
      <dgm:t>
        <a:bodyPr/>
        <a:lstStyle/>
        <a:p>
          <a:endParaRPr lang="en-US"/>
        </a:p>
      </dgm:t>
    </dgm:pt>
    <dgm:pt modelId="{D48486EA-87A4-4217-B27B-8E7CFB67FE6A}">
      <dgm:prSet/>
      <dgm:spPr/>
      <dgm:t>
        <a:bodyPr/>
        <a:lstStyle/>
        <a:p>
          <a:r>
            <a:rPr lang="en-US" b="1" dirty="0">
              <a:latin typeface="72" panose="020B0503030000000003" pitchFamily="34" charset="0"/>
              <a:cs typeface="72" panose="020B0503030000000003" pitchFamily="34" charset="0"/>
            </a:rPr>
            <a:t>- AMBIENTALES</a:t>
          </a:r>
        </a:p>
      </dgm:t>
    </dgm:pt>
    <dgm:pt modelId="{3423CE32-D695-40D2-875A-47D4986A0781}" type="parTrans" cxnId="{AE07F843-7972-4215-AAFF-1260EC0C642D}">
      <dgm:prSet/>
      <dgm:spPr/>
      <dgm:t>
        <a:bodyPr/>
        <a:lstStyle/>
        <a:p>
          <a:endParaRPr lang="en-US">
            <a:latin typeface="72" panose="020B0503030000000003" pitchFamily="34" charset="0"/>
            <a:cs typeface="72" panose="020B0503030000000003" pitchFamily="34" charset="0"/>
          </a:endParaRPr>
        </a:p>
      </dgm:t>
    </dgm:pt>
    <dgm:pt modelId="{6FE637B7-D272-425E-90FE-6EDD307B7EF3}" type="sibTrans" cxnId="{AE07F843-7972-4215-AAFF-1260EC0C642D}">
      <dgm:prSet/>
      <dgm:spPr/>
      <dgm:t>
        <a:bodyPr/>
        <a:lstStyle/>
        <a:p>
          <a:endParaRPr lang="en-US">
            <a:latin typeface="72" panose="020B0503030000000003" pitchFamily="34" charset="0"/>
            <a:cs typeface="72" panose="020B0503030000000003" pitchFamily="34" charset="0"/>
          </a:endParaRPr>
        </a:p>
      </dgm:t>
    </dgm:pt>
    <dgm:pt modelId="{50D3CE3D-C7D4-47DB-8009-B4106C443736}">
      <dgm:prSet/>
      <dgm:spPr/>
      <dgm:t>
        <a:bodyPr/>
        <a:lstStyle/>
        <a:p>
          <a:r>
            <a:rPr lang="en-US" b="1" dirty="0">
              <a:latin typeface="72" panose="020B0503030000000003" pitchFamily="34" charset="0"/>
              <a:cs typeface="72" panose="020B0503030000000003" pitchFamily="34" charset="0"/>
            </a:rPr>
            <a:t>- ECONÓMICAS</a:t>
          </a:r>
        </a:p>
      </dgm:t>
    </dgm:pt>
    <dgm:pt modelId="{4275ECB2-0FEA-4F06-BEF9-FE77FBCF2774}" type="parTrans" cxnId="{D0C52AA2-713E-4115-9B01-5C27B978D232}">
      <dgm:prSet/>
      <dgm:spPr/>
      <dgm:t>
        <a:bodyPr/>
        <a:lstStyle/>
        <a:p>
          <a:endParaRPr lang="en-US">
            <a:latin typeface="72" panose="020B0503030000000003" pitchFamily="34" charset="0"/>
            <a:cs typeface="72" panose="020B0503030000000003" pitchFamily="34" charset="0"/>
          </a:endParaRPr>
        </a:p>
      </dgm:t>
    </dgm:pt>
    <dgm:pt modelId="{B4721249-1610-4EF0-9C7F-E067A33F0FE0}" type="sibTrans" cxnId="{D0C52AA2-713E-4115-9B01-5C27B978D232}">
      <dgm:prSet/>
      <dgm:spPr/>
      <dgm:t>
        <a:bodyPr/>
        <a:lstStyle/>
        <a:p>
          <a:endParaRPr lang="en-US">
            <a:latin typeface="72" panose="020B0503030000000003" pitchFamily="34" charset="0"/>
            <a:cs typeface="72" panose="020B0503030000000003" pitchFamily="34" charset="0"/>
          </a:endParaRPr>
        </a:p>
      </dgm:t>
    </dgm:pt>
    <dgm:pt modelId="{DA086DC4-EC93-473B-A448-6B7B3AF9E594}">
      <dgm:prSet/>
      <dgm:spPr/>
      <dgm:t>
        <a:bodyPr/>
        <a:lstStyle/>
        <a:p>
          <a:r>
            <a:rPr lang="en-US" b="1" dirty="0">
              <a:latin typeface="72" panose="020B0503030000000003" pitchFamily="34" charset="0"/>
              <a:cs typeface="72" panose="020B0503030000000003" pitchFamily="34" charset="0"/>
            </a:rPr>
            <a:t>- LEGALES</a:t>
          </a:r>
        </a:p>
      </dgm:t>
    </dgm:pt>
    <dgm:pt modelId="{9E67BD6D-93A3-4F2E-AB95-1C03A6F9ACCB}" type="parTrans" cxnId="{1C932F0D-057C-48E1-A13C-5D6F8E46728B}">
      <dgm:prSet/>
      <dgm:spPr/>
      <dgm:t>
        <a:bodyPr/>
        <a:lstStyle/>
        <a:p>
          <a:endParaRPr lang="en-US">
            <a:latin typeface="72" panose="020B0503030000000003" pitchFamily="34" charset="0"/>
            <a:cs typeface="72" panose="020B0503030000000003" pitchFamily="34" charset="0"/>
          </a:endParaRPr>
        </a:p>
      </dgm:t>
    </dgm:pt>
    <dgm:pt modelId="{9019AD8F-03B9-43BD-AC1F-1B686169334E}" type="sibTrans" cxnId="{1C932F0D-057C-48E1-A13C-5D6F8E46728B}">
      <dgm:prSet/>
      <dgm:spPr/>
      <dgm:t>
        <a:bodyPr/>
        <a:lstStyle/>
        <a:p>
          <a:endParaRPr lang="en-US">
            <a:latin typeface="72" panose="020B0503030000000003" pitchFamily="34" charset="0"/>
            <a:cs typeface="72" panose="020B0503030000000003" pitchFamily="34" charset="0"/>
          </a:endParaRPr>
        </a:p>
      </dgm:t>
    </dgm:pt>
    <dgm:pt modelId="{A984D294-A403-4DCA-9590-ABD742926317}">
      <dgm:prSet/>
      <dgm:spPr/>
      <dgm:t>
        <a:bodyPr/>
        <a:lstStyle/>
        <a:p>
          <a:r>
            <a:rPr lang="en-US" b="1" dirty="0">
              <a:latin typeface="72" panose="020B0503030000000003" pitchFamily="34" charset="0"/>
              <a:cs typeface="72" panose="020B0503030000000003" pitchFamily="34" charset="0"/>
            </a:rPr>
            <a:t>- SOCIALES Y OPERACIONALES</a:t>
          </a:r>
        </a:p>
      </dgm:t>
    </dgm:pt>
    <dgm:pt modelId="{D9321C7C-9CA4-4EE8-B025-C3935308748A}" type="parTrans" cxnId="{5B4F7DA6-7C2F-4C43-B7A4-FA45648AC242}">
      <dgm:prSet/>
      <dgm:spPr/>
      <dgm:t>
        <a:bodyPr/>
        <a:lstStyle/>
        <a:p>
          <a:endParaRPr lang="en-US">
            <a:latin typeface="72" panose="020B0503030000000003" pitchFamily="34" charset="0"/>
            <a:cs typeface="72" panose="020B0503030000000003" pitchFamily="34" charset="0"/>
          </a:endParaRPr>
        </a:p>
      </dgm:t>
    </dgm:pt>
    <dgm:pt modelId="{7C56BC67-B4A7-4A65-B8BE-9B34274419E0}" type="sibTrans" cxnId="{5B4F7DA6-7C2F-4C43-B7A4-FA45648AC242}">
      <dgm:prSet/>
      <dgm:spPr/>
      <dgm:t>
        <a:bodyPr/>
        <a:lstStyle/>
        <a:p>
          <a:endParaRPr lang="en-US">
            <a:latin typeface="72" panose="020B0503030000000003" pitchFamily="34" charset="0"/>
            <a:cs typeface="72" panose="020B0503030000000003" pitchFamily="34" charset="0"/>
          </a:endParaRPr>
        </a:p>
      </dgm:t>
    </dgm:pt>
    <dgm:pt modelId="{32551E35-CF3D-44F9-A61A-3C23DED9C631}" type="pres">
      <dgm:prSet presAssocID="{DA91EBD3-5F95-471F-B08D-9D1A084D4580}" presName="linear" presStyleCnt="0">
        <dgm:presLayoutVars>
          <dgm:dir/>
          <dgm:animLvl val="lvl"/>
          <dgm:resizeHandles val="exact"/>
        </dgm:presLayoutVars>
      </dgm:prSet>
      <dgm:spPr/>
    </dgm:pt>
    <dgm:pt modelId="{BD72319E-C679-4390-950B-CE393C00BC63}" type="pres">
      <dgm:prSet presAssocID="{D48486EA-87A4-4217-B27B-8E7CFB67FE6A}" presName="parentLin" presStyleCnt="0"/>
      <dgm:spPr/>
    </dgm:pt>
    <dgm:pt modelId="{79D8A759-09B6-420B-8908-D1F15CFB070F}" type="pres">
      <dgm:prSet presAssocID="{D48486EA-87A4-4217-B27B-8E7CFB67FE6A}" presName="parentLeftMargin" presStyleLbl="node1" presStyleIdx="0" presStyleCnt="4"/>
      <dgm:spPr/>
    </dgm:pt>
    <dgm:pt modelId="{A08E8732-D675-49CF-8249-5745860EAFA5}" type="pres">
      <dgm:prSet presAssocID="{D48486EA-87A4-4217-B27B-8E7CFB67FE6A}" presName="parentText" presStyleLbl="node1" presStyleIdx="0" presStyleCnt="4">
        <dgm:presLayoutVars>
          <dgm:chMax val="0"/>
          <dgm:bulletEnabled val="1"/>
        </dgm:presLayoutVars>
      </dgm:prSet>
      <dgm:spPr/>
    </dgm:pt>
    <dgm:pt modelId="{880BA8B3-F034-4963-9ABF-742529C3288F}" type="pres">
      <dgm:prSet presAssocID="{D48486EA-87A4-4217-B27B-8E7CFB67FE6A}" presName="negativeSpace" presStyleCnt="0"/>
      <dgm:spPr/>
    </dgm:pt>
    <dgm:pt modelId="{27D2386B-709A-4C7C-BEED-D813F69D8A8F}" type="pres">
      <dgm:prSet presAssocID="{D48486EA-87A4-4217-B27B-8E7CFB67FE6A}" presName="childText" presStyleLbl="conFgAcc1" presStyleIdx="0" presStyleCnt="4">
        <dgm:presLayoutVars>
          <dgm:bulletEnabled val="1"/>
        </dgm:presLayoutVars>
      </dgm:prSet>
      <dgm:spPr/>
    </dgm:pt>
    <dgm:pt modelId="{A7454631-3A14-4144-997A-A327C170FD83}" type="pres">
      <dgm:prSet presAssocID="{6FE637B7-D272-425E-90FE-6EDD307B7EF3}" presName="spaceBetweenRectangles" presStyleCnt="0"/>
      <dgm:spPr/>
    </dgm:pt>
    <dgm:pt modelId="{9A53ED7E-6735-4C60-A59E-F8EACF498340}" type="pres">
      <dgm:prSet presAssocID="{50D3CE3D-C7D4-47DB-8009-B4106C443736}" presName="parentLin" presStyleCnt="0"/>
      <dgm:spPr/>
    </dgm:pt>
    <dgm:pt modelId="{8509CCD2-FF08-4C55-8FE5-9A7A53687B0F}" type="pres">
      <dgm:prSet presAssocID="{50D3CE3D-C7D4-47DB-8009-B4106C443736}" presName="parentLeftMargin" presStyleLbl="node1" presStyleIdx="0" presStyleCnt="4"/>
      <dgm:spPr/>
    </dgm:pt>
    <dgm:pt modelId="{88D3E0CC-0318-4455-823F-A92E55016A29}" type="pres">
      <dgm:prSet presAssocID="{50D3CE3D-C7D4-47DB-8009-B4106C443736}" presName="parentText" presStyleLbl="node1" presStyleIdx="1" presStyleCnt="4">
        <dgm:presLayoutVars>
          <dgm:chMax val="0"/>
          <dgm:bulletEnabled val="1"/>
        </dgm:presLayoutVars>
      </dgm:prSet>
      <dgm:spPr/>
    </dgm:pt>
    <dgm:pt modelId="{C94DF99E-C1C7-418F-A413-9ED23A2A67D7}" type="pres">
      <dgm:prSet presAssocID="{50D3CE3D-C7D4-47DB-8009-B4106C443736}" presName="negativeSpace" presStyleCnt="0"/>
      <dgm:spPr/>
    </dgm:pt>
    <dgm:pt modelId="{74062DDD-EC94-4212-A8A4-6537A9909474}" type="pres">
      <dgm:prSet presAssocID="{50D3CE3D-C7D4-47DB-8009-B4106C443736}" presName="childText" presStyleLbl="conFgAcc1" presStyleIdx="1" presStyleCnt="4">
        <dgm:presLayoutVars>
          <dgm:bulletEnabled val="1"/>
        </dgm:presLayoutVars>
      </dgm:prSet>
      <dgm:spPr/>
    </dgm:pt>
    <dgm:pt modelId="{E9322CE1-6AFD-478D-8927-91EC938DE256}" type="pres">
      <dgm:prSet presAssocID="{B4721249-1610-4EF0-9C7F-E067A33F0FE0}" presName="spaceBetweenRectangles" presStyleCnt="0"/>
      <dgm:spPr/>
    </dgm:pt>
    <dgm:pt modelId="{AC28F92E-E968-4050-9418-E249EBDF6757}" type="pres">
      <dgm:prSet presAssocID="{DA086DC4-EC93-473B-A448-6B7B3AF9E594}" presName="parentLin" presStyleCnt="0"/>
      <dgm:spPr/>
    </dgm:pt>
    <dgm:pt modelId="{2536A1A0-7A70-43DF-82D1-90B57ED96F4C}" type="pres">
      <dgm:prSet presAssocID="{DA086DC4-EC93-473B-A448-6B7B3AF9E594}" presName="parentLeftMargin" presStyleLbl="node1" presStyleIdx="1" presStyleCnt="4"/>
      <dgm:spPr/>
    </dgm:pt>
    <dgm:pt modelId="{DE2A0AD4-84A3-4223-821B-24CBDF000A82}" type="pres">
      <dgm:prSet presAssocID="{DA086DC4-EC93-473B-A448-6B7B3AF9E594}" presName="parentText" presStyleLbl="node1" presStyleIdx="2" presStyleCnt="4">
        <dgm:presLayoutVars>
          <dgm:chMax val="0"/>
          <dgm:bulletEnabled val="1"/>
        </dgm:presLayoutVars>
      </dgm:prSet>
      <dgm:spPr/>
    </dgm:pt>
    <dgm:pt modelId="{F1EBF47D-BB0B-460F-BDCF-DFA08F20F59F}" type="pres">
      <dgm:prSet presAssocID="{DA086DC4-EC93-473B-A448-6B7B3AF9E594}" presName="negativeSpace" presStyleCnt="0"/>
      <dgm:spPr/>
    </dgm:pt>
    <dgm:pt modelId="{2BE5C5E5-D59F-4341-B8AD-875509CA6535}" type="pres">
      <dgm:prSet presAssocID="{DA086DC4-EC93-473B-A448-6B7B3AF9E594}" presName="childText" presStyleLbl="conFgAcc1" presStyleIdx="2" presStyleCnt="4">
        <dgm:presLayoutVars>
          <dgm:bulletEnabled val="1"/>
        </dgm:presLayoutVars>
      </dgm:prSet>
      <dgm:spPr/>
    </dgm:pt>
    <dgm:pt modelId="{4535F993-0C6A-4C0D-B5CC-5C6C16CAC8B4}" type="pres">
      <dgm:prSet presAssocID="{9019AD8F-03B9-43BD-AC1F-1B686169334E}" presName="spaceBetweenRectangles" presStyleCnt="0"/>
      <dgm:spPr/>
    </dgm:pt>
    <dgm:pt modelId="{1BFDB2EF-7E8A-49FC-9CC6-96CF5146AC47}" type="pres">
      <dgm:prSet presAssocID="{A984D294-A403-4DCA-9590-ABD742926317}" presName="parentLin" presStyleCnt="0"/>
      <dgm:spPr/>
    </dgm:pt>
    <dgm:pt modelId="{A5BB3BFE-A526-4E1C-89F7-2DC812C12494}" type="pres">
      <dgm:prSet presAssocID="{A984D294-A403-4DCA-9590-ABD742926317}" presName="parentLeftMargin" presStyleLbl="node1" presStyleIdx="2" presStyleCnt="4"/>
      <dgm:spPr/>
    </dgm:pt>
    <dgm:pt modelId="{F0226899-55FF-42CB-BF8C-D8DF0060568D}" type="pres">
      <dgm:prSet presAssocID="{A984D294-A403-4DCA-9590-ABD742926317}" presName="parentText" presStyleLbl="node1" presStyleIdx="3" presStyleCnt="4">
        <dgm:presLayoutVars>
          <dgm:chMax val="0"/>
          <dgm:bulletEnabled val="1"/>
        </dgm:presLayoutVars>
      </dgm:prSet>
      <dgm:spPr/>
    </dgm:pt>
    <dgm:pt modelId="{915A153E-72DA-42A9-A10A-33E973BE1245}" type="pres">
      <dgm:prSet presAssocID="{A984D294-A403-4DCA-9590-ABD742926317}" presName="negativeSpace" presStyleCnt="0"/>
      <dgm:spPr/>
    </dgm:pt>
    <dgm:pt modelId="{30D53409-6316-416A-9ADC-F07F037C9C52}" type="pres">
      <dgm:prSet presAssocID="{A984D294-A403-4DCA-9590-ABD742926317}" presName="childText" presStyleLbl="conFgAcc1" presStyleIdx="3" presStyleCnt="4">
        <dgm:presLayoutVars>
          <dgm:bulletEnabled val="1"/>
        </dgm:presLayoutVars>
      </dgm:prSet>
      <dgm:spPr/>
    </dgm:pt>
  </dgm:ptLst>
  <dgm:cxnLst>
    <dgm:cxn modelId="{05E5D80B-7A35-46C1-8220-3AC44EB75814}" type="presOf" srcId="{DA086DC4-EC93-473B-A448-6B7B3AF9E594}" destId="{DE2A0AD4-84A3-4223-821B-24CBDF000A82}" srcOrd="1" destOrd="0" presId="urn:microsoft.com/office/officeart/2005/8/layout/list1"/>
    <dgm:cxn modelId="{1C932F0D-057C-48E1-A13C-5D6F8E46728B}" srcId="{DA91EBD3-5F95-471F-B08D-9D1A084D4580}" destId="{DA086DC4-EC93-473B-A448-6B7B3AF9E594}" srcOrd="2" destOrd="0" parTransId="{9E67BD6D-93A3-4F2E-AB95-1C03A6F9ACCB}" sibTransId="{9019AD8F-03B9-43BD-AC1F-1B686169334E}"/>
    <dgm:cxn modelId="{BDDBE332-08A8-403F-A4FE-4332944290F5}" type="presOf" srcId="{DA086DC4-EC93-473B-A448-6B7B3AF9E594}" destId="{2536A1A0-7A70-43DF-82D1-90B57ED96F4C}" srcOrd="0" destOrd="0" presId="urn:microsoft.com/office/officeart/2005/8/layout/list1"/>
    <dgm:cxn modelId="{95D6B23C-E4A1-4BA4-94D1-00356BEE150D}" type="presOf" srcId="{D48486EA-87A4-4217-B27B-8E7CFB67FE6A}" destId="{79D8A759-09B6-420B-8908-D1F15CFB070F}" srcOrd="0" destOrd="0" presId="urn:microsoft.com/office/officeart/2005/8/layout/list1"/>
    <dgm:cxn modelId="{AE07F843-7972-4215-AAFF-1260EC0C642D}" srcId="{DA91EBD3-5F95-471F-B08D-9D1A084D4580}" destId="{D48486EA-87A4-4217-B27B-8E7CFB67FE6A}" srcOrd="0" destOrd="0" parTransId="{3423CE32-D695-40D2-875A-47D4986A0781}" sibTransId="{6FE637B7-D272-425E-90FE-6EDD307B7EF3}"/>
    <dgm:cxn modelId="{95B2675A-3B94-4F3C-B662-74C8BB77A0F3}" type="presOf" srcId="{50D3CE3D-C7D4-47DB-8009-B4106C443736}" destId="{8509CCD2-FF08-4C55-8FE5-9A7A53687B0F}" srcOrd="0" destOrd="0" presId="urn:microsoft.com/office/officeart/2005/8/layout/list1"/>
    <dgm:cxn modelId="{D0C52AA2-713E-4115-9B01-5C27B978D232}" srcId="{DA91EBD3-5F95-471F-B08D-9D1A084D4580}" destId="{50D3CE3D-C7D4-47DB-8009-B4106C443736}" srcOrd="1" destOrd="0" parTransId="{4275ECB2-0FEA-4F06-BEF9-FE77FBCF2774}" sibTransId="{B4721249-1610-4EF0-9C7F-E067A33F0FE0}"/>
    <dgm:cxn modelId="{5B4F7DA6-7C2F-4C43-B7A4-FA45648AC242}" srcId="{DA91EBD3-5F95-471F-B08D-9D1A084D4580}" destId="{A984D294-A403-4DCA-9590-ABD742926317}" srcOrd="3" destOrd="0" parTransId="{D9321C7C-9CA4-4EE8-B025-C3935308748A}" sibTransId="{7C56BC67-B4A7-4A65-B8BE-9B34274419E0}"/>
    <dgm:cxn modelId="{6CB0A6AC-179D-4BF4-99E5-5B0AFC0F548B}" type="presOf" srcId="{50D3CE3D-C7D4-47DB-8009-B4106C443736}" destId="{88D3E0CC-0318-4455-823F-A92E55016A29}" srcOrd="1" destOrd="0" presId="urn:microsoft.com/office/officeart/2005/8/layout/list1"/>
    <dgm:cxn modelId="{98970EB3-C27A-4CD7-95D4-5569F4978321}" type="presOf" srcId="{D48486EA-87A4-4217-B27B-8E7CFB67FE6A}" destId="{A08E8732-D675-49CF-8249-5745860EAFA5}" srcOrd="1" destOrd="0" presId="urn:microsoft.com/office/officeart/2005/8/layout/list1"/>
    <dgm:cxn modelId="{E62A45D8-DDDF-4478-9D4B-80E0A7AC5FCE}" type="presOf" srcId="{A984D294-A403-4DCA-9590-ABD742926317}" destId="{A5BB3BFE-A526-4E1C-89F7-2DC812C12494}" srcOrd="0" destOrd="0" presId="urn:microsoft.com/office/officeart/2005/8/layout/list1"/>
    <dgm:cxn modelId="{6EC64ADB-AAC4-4822-A22C-A882D029D882}" type="presOf" srcId="{DA91EBD3-5F95-471F-B08D-9D1A084D4580}" destId="{32551E35-CF3D-44F9-A61A-3C23DED9C631}" srcOrd="0" destOrd="0" presId="urn:microsoft.com/office/officeart/2005/8/layout/list1"/>
    <dgm:cxn modelId="{EB322FDF-6A86-4B84-ACE0-00A5F7A95A87}" type="presOf" srcId="{A984D294-A403-4DCA-9590-ABD742926317}" destId="{F0226899-55FF-42CB-BF8C-D8DF0060568D}" srcOrd="1" destOrd="0" presId="urn:microsoft.com/office/officeart/2005/8/layout/list1"/>
    <dgm:cxn modelId="{26C321D3-6D2B-4B93-B6EB-6EADC8999D9F}" type="presParOf" srcId="{32551E35-CF3D-44F9-A61A-3C23DED9C631}" destId="{BD72319E-C679-4390-950B-CE393C00BC63}" srcOrd="0" destOrd="0" presId="urn:microsoft.com/office/officeart/2005/8/layout/list1"/>
    <dgm:cxn modelId="{D4852516-8340-4294-9B9D-B629B072D64C}" type="presParOf" srcId="{BD72319E-C679-4390-950B-CE393C00BC63}" destId="{79D8A759-09B6-420B-8908-D1F15CFB070F}" srcOrd="0" destOrd="0" presId="urn:microsoft.com/office/officeart/2005/8/layout/list1"/>
    <dgm:cxn modelId="{532597F2-C690-4255-B988-52B8BA4DC615}" type="presParOf" srcId="{BD72319E-C679-4390-950B-CE393C00BC63}" destId="{A08E8732-D675-49CF-8249-5745860EAFA5}" srcOrd="1" destOrd="0" presId="urn:microsoft.com/office/officeart/2005/8/layout/list1"/>
    <dgm:cxn modelId="{054E363B-9760-4874-9880-4A4763C1AC39}" type="presParOf" srcId="{32551E35-CF3D-44F9-A61A-3C23DED9C631}" destId="{880BA8B3-F034-4963-9ABF-742529C3288F}" srcOrd="1" destOrd="0" presId="urn:microsoft.com/office/officeart/2005/8/layout/list1"/>
    <dgm:cxn modelId="{CE1F68CE-A627-4DF9-8F42-8DB85EC44368}" type="presParOf" srcId="{32551E35-CF3D-44F9-A61A-3C23DED9C631}" destId="{27D2386B-709A-4C7C-BEED-D813F69D8A8F}" srcOrd="2" destOrd="0" presId="urn:microsoft.com/office/officeart/2005/8/layout/list1"/>
    <dgm:cxn modelId="{E9E5047C-9D44-425E-A79C-7D76C9AA84D5}" type="presParOf" srcId="{32551E35-CF3D-44F9-A61A-3C23DED9C631}" destId="{A7454631-3A14-4144-997A-A327C170FD83}" srcOrd="3" destOrd="0" presId="urn:microsoft.com/office/officeart/2005/8/layout/list1"/>
    <dgm:cxn modelId="{DB331A2A-9F42-41A1-BD62-44EA55A5928A}" type="presParOf" srcId="{32551E35-CF3D-44F9-A61A-3C23DED9C631}" destId="{9A53ED7E-6735-4C60-A59E-F8EACF498340}" srcOrd="4" destOrd="0" presId="urn:microsoft.com/office/officeart/2005/8/layout/list1"/>
    <dgm:cxn modelId="{CAE49433-E7D7-4FFD-AC6B-2CB289B8BFAC}" type="presParOf" srcId="{9A53ED7E-6735-4C60-A59E-F8EACF498340}" destId="{8509CCD2-FF08-4C55-8FE5-9A7A53687B0F}" srcOrd="0" destOrd="0" presId="urn:microsoft.com/office/officeart/2005/8/layout/list1"/>
    <dgm:cxn modelId="{9E5DF896-97C8-4F7E-98F6-FB87782BAB45}" type="presParOf" srcId="{9A53ED7E-6735-4C60-A59E-F8EACF498340}" destId="{88D3E0CC-0318-4455-823F-A92E55016A29}" srcOrd="1" destOrd="0" presId="urn:microsoft.com/office/officeart/2005/8/layout/list1"/>
    <dgm:cxn modelId="{46A526C7-8A3C-42E9-A084-867A57565B84}" type="presParOf" srcId="{32551E35-CF3D-44F9-A61A-3C23DED9C631}" destId="{C94DF99E-C1C7-418F-A413-9ED23A2A67D7}" srcOrd="5" destOrd="0" presId="urn:microsoft.com/office/officeart/2005/8/layout/list1"/>
    <dgm:cxn modelId="{B330D22A-1853-4CBD-AFA7-952D28DC0D98}" type="presParOf" srcId="{32551E35-CF3D-44F9-A61A-3C23DED9C631}" destId="{74062DDD-EC94-4212-A8A4-6537A9909474}" srcOrd="6" destOrd="0" presId="urn:microsoft.com/office/officeart/2005/8/layout/list1"/>
    <dgm:cxn modelId="{2C64B294-77DD-4361-A6A7-D65607B1AE4A}" type="presParOf" srcId="{32551E35-CF3D-44F9-A61A-3C23DED9C631}" destId="{E9322CE1-6AFD-478D-8927-91EC938DE256}" srcOrd="7" destOrd="0" presId="urn:microsoft.com/office/officeart/2005/8/layout/list1"/>
    <dgm:cxn modelId="{BD33FBB2-14B7-43A4-B8AE-DCC9453760E2}" type="presParOf" srcId="{32551E35-CF3D-44F9-A61A-3C23DED9C631}" destId="{AC28F92E-E968-4050-9418-E249EBDF6757}" srcOrd="8" destOrd="0" presId="urn:microsoft.com/office/officeart/2005/8/layout/list1"/>
    <dgm:cxn modelId="{DE68CEDA-EA1E-4E00-B782-684D2A5C59EF}" type="presParOf" srcId="{AC28F92E-E968-4050-9418-E249EBDF6757}" destId="{2536A1A0-7A70-43DF-82D1-90B57ED96F4C}" srcOrd="0" destOrd="0" presId="urn:microsoft.com/office/officeart/2005/8/layout/list1"/>
    <dgm:cxn modelId="{73602C14-A816-4678-9F5F-6897F310C063}" type="presParOf" srcId="{AC28F92E-E968-4050-9418-E249EBDF6757}" destId="{DE2A0AD4-84A3-4223-821B-24CBDF000A82}" srcOrd="1" destOrd="0" presId="urn:microsoft.com/office/officeart/2005/8/layout/list1"/>
    <dgm:cxn modelId="{9ED0019D-83DC-4AB3-81E7-6DCB5CDB86BA}" type="presParOf" srcId="{32551E35-CF3D-44F9-A61A-3C23DED9C631}" destId="{F1EBF47D-BB0B-460F-BDCF-DFA08F20F59F}" srcOrd="9" destOrd="0" presId="urn:microsoft.com/office/officeart/2005/8/layout/list1"/>
    <dgm:cxn modelId="{9663D29E-C2BD-423F-9AC2-B9E95C7DCC5F}" type="presParOf" srcId="{32551E35-CF3D-44F9-A61A-3C23DED9C631}" destId="{2BE5C5E5-D59F-4341-B8AD-875509CA6535}" srcOrd="10" destOrd="0" presId="urn:microsoft.com/office/officeart/2005/8/layout/list1"/>
    <dgm:cxn modelId="{18ACC176-0531-4FEF-AC6A-91C6E0E71CAE}" type="presParOf" srcId="{32551E35-CF3D-44F9-A61A-3C23DED9C631}" destId="{4535F993-0C6A-4C0D-B5CC-5C6C16CAC8B4}" srcOrd="11" destOrd="0" presId="urn:microsoft.com/office/officeart/2005/8/layout/list1"/>
    <dgm:cxn modelId="{05C61228-5EDE-4B8F-B130-EA4D3F95476F}" type="presParOf" srcId="{32551E35-CF3D-44F9-A61A-3C23DED9C631}" destId="{1BFDB2EF-7E8A-49FC-9CC6-96CF5146AC47}" srcOrd="12" destOrd="0" presId="urn:microsoft.com/office/officeart/2005/8/layout/list1"/>
    <dgm:cxn modelId="{BFEECCF1-4918-4EB4-8FF2-46B94E9D86E8}" type="presParOf" srcId="{1BFDB2EF-7E8A-49FC-9CC6-96CF5146AC47}" destId="{A5BB3BFE-A526-4E1C-89F7-2DC812C12494}" srcOrd="0" destOrd="0" presId="urn:microsoft.com/office/officeart/2005/8/layout/list1"/>
    <dgm:cxn modelId="{575C8EE4-0540-4EF7-AEBA-D5D01FAA2200}" type="presParOf" srcId="{1BFDB2EF-7E8A-49FC-9CC6-96CF5146AC47}" destId="{F0226899-55FF-42CB-BF8C-D8DF0060568D}" srcOrd="1" destOrd="0" presId="urn:microsoft.com/office/officeart/2005/8/layout/list1"/>
    <dgm:cxn modelId="{29CEAD25-B448-4C7C-92F2-FAF97365327F}" type="presParOf" srcId="{32551E35-CF3D-44F9-A61A-3C23DED9C631}" destId="{915A153E-72DA-42A9-A10A-33E973BE1245}" srcOrd="13" destOrd="0" presId="urn:microsoft.com/office/officeart/2005/8/layout/list1"/>
    <dgm:cxn modelId="{3015D24C-898F-4965-952A-EDEF9B729035}" type="presParOf" srcId="{32551E35-CF3D-44F9-A61A-3C23DED9C631}" destId="{30D53409-6316-416A-9ADC-F07F037C9C52}"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A91EBD3-5F95-471F-B08D-9D1A084D4580}"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D48486EA-87A4-4217-B27B-8E7CFB67FE6A}">
      <dgm:prSet/>
      <dgm:spPr/>
      <dgm:t>
        <a:bodyPr/>
        <a:lstStyle/>
        <a:p>
          <a:pPr>
            <a:lnSpc>
              <a:spcPct val="100000"/>
            </a:lnSpc>
          </a:pPr>
          <a:r>
            <a:rPr lang="en-US" dirty="0">
              <a:latin typeface="72" panose="020B0503030000000003" pitchFamily="34" charset="0"/>
              <a:cs typeface="72" panose="020B0503030000000003" pitchFamily="34" charset="0"/>
            </a:rPr>
            <a:t>- </a:t>
          </a:r>
          <a:r>
            <a:rPr lang="en-US" dirty="0" err="1">
              <a:latin typeface="72" panose="020B0503030000000003" pitchFamily="34" charset="0"/>
              <a:cs typeface="72" panose="020B0503030000000003" pitchFamily="34" charset="0"/>
            </a:rPr>
            <a:t>Importancia</a:t>
          </a:r>
          <a:r>
            <a:rPr lang="en-US" dirty="0">
              <a:latin typeface="72" panose="020B0503030000000003" pitchFamily="34" charset="0"/>
              <a:cs typeface="72" panose="020B0503030000000003" pitchFamily="34" charset="0"/>
            </a:rPr>
            <a:t> de </a:t>
          </a:r>
          <a:r>
            <a:rPr lang="en-US" dirty="0" err="1">
              <a:latin typeface="72" panose="020B0503030000000003" pitchFamily="34" charset="0"/>
              <a:cs typeface="72" panose="020B0503030000000003" pitchFamily="34" charset="0"/>
            </a:rPr>
            <a:t>inventarios</a:t>
          </a:r>
          <a:r>
            <a:rPr lang="en-US" dirty="0">
              <a:latin typeface="72" panose="020B0503030000000003" pitchFamily="34" charset="0"/>
              <a:cs typeface="72" panose="020B0503030000000003" pitchFamily="34" charset="0"/>
            </a:rPr>
            <a:t> </a:t>
          </a:r>
          <a:r>
            <a:rPr lang="en-US" dirty="0" err="1">
              <a:latin typeface="72" panose="020B0503030000000003" pitchFamily="34" charset="0"/>
              <a:cs typeface="72" panose="020B0503030000000003" pitchFamily="34" charset="0"/>
            </a:rPr>
            <a:t>en</a:t>
          </a:r>
          <a:r>
            <a:rPr lang="en-US" dirty="0">
              <a:latin typeface="72" panose="020B0503030000000003" pitchFamily="34" charset="0"/>
              <a:cs typeface="72" panose="020B0503030000000003" pitchFamily="34" charset="0"/>
            </a:rPr>
            <a:t> </a:t>
          </a:r>
          <a:r>
            <a:rPr lang="en-US" dirty="0" err="1">
              <a:latin typeface="72" panose="020B0503030000000003" pitchFamily="34" charset="0"/>
              <a:cs typeface="72" panose="020B0503030000000003" pitchFamily="34" charset="0"/>
            </a:rPr>
            <a:t>PyMEs</a:t>
          </a:r>
          <a:endParaRPr lang="en-US" dirty="0">
            <a:latin typeface="72" panose="020B0503030000000003" pitchFamily="34" charset="0"/>
            <a:cs typeface="72" panose="020B0503030000000003" pitchFamily="34" charset="0"/>
          </a:endParaRPr>
        </a:p>
      </dgm:t>
    </dgm:pt>
    <dgm:pt modelId="{3423CE32-D695-40D2-875A-47D4986A0781}" type="parTrans" cxnId="{AE07F843-7972-4215-AAFF-1260EC0C642D}">
      <dgm:prSet/>
      <dgm:spPr/>
      <dgm:t>
        <a:bodyPr/>
        <a:lstStyle/>
        <a:p>
          <a:endParaRPr lang="en-US">
            <a:latin typeface="72" panose="020B0503030000000003" pitchFamily="34" charset="0"/>
            <a:cs typeface="72" panose="020B0503030000000003" pitchFamily="34" charset="0"/>
          </a:endParaRPr>
        </a:p>
      </dgm:t>
    </dgm:pt>
    <dgm:pt modelId="{6FE637B7-D272-425E-90FE-6EDD307B7EF3}" type="sibTrans" cxnId="{AE07F843-7972-4215-AAFF-1260EC0C642D}">
      <dgm:prSet/>
      <dgm:spPr/>
      <dgm:t>
        <a:bodyPr/>
        <a:lstStyle/>
        <a:p>
          <a:endParaRPr lang="en-US">
            <a:latin typeface="72" panose="020B0503030000000003" pitchFamily="34" charset="0"/>
            <a:cs typeface="72" panose="020B0503030000000003" pitchFamily="34" charset="0"/>
          </a:endParaRPr>
        </a:p>
      </dgm:t>
    </dgm:pt>
    <dgm:pt modelId="{50D3CE3D-C7D4-47DB-8009-B4106C443736}">
      <dgm:prSet/>
      <dgm:spPr/>
      <dgm:t>
        <a:bodyPr/>
        <a:lstStyle/>
        <a:p>
          <a:pPr>
            <a:lnSpc>
              <a:spcPct val="100000"/>
            </a:lnSpc>
          </a:pPr>
          <a:r>
            <a:rPr lang="en-US">
              <a:latin typeface="72" panose="020B0503030000000003" pitchFamily="34" charset="0"/>
              <a:cs typeface="72" panose="020B0503030000000003" pitchFamily="34" charset="0"/>
            </a:rPr>
            <a:t>- Transformación digital</a:t>
          </a:r>
        </a:p>
      </dgm:t>
    </dgm:pt>
    <dgm:pt modelId="{4275ECB2-0FEA-4F06-BEF9-FE77FBCF2774}" type="parTrans" cxnId="{D0C52AA2-713E-4115-9B01-5C27B978D232}">
      <dgm:prSet/>
      <dgm:spPr/>
      <dgm:t>
        <a:bodyPr/>
        <a:lstStyle/>
        <a:p>
          <a:endParaRPr lang="en-US">
            <a:latin typeface="72" panose="020B0503030000000003" pitchFamily="34" charset="0"/>
            <a:cs typeface="72" panose="020B0503030000000003" pitchFamily="34" charset="0"/>
          </a:endParaRPr>
        </a:p>
      </dgm:t>
    </dgm:pt>
    <dgm:pt modelId="{B4721249-1610-4EF0-9C7F-E067A33F0FE0}" type="sibTrans" cxnId="{D0C52AA2-713E-4115-9B01-5C27B978D232}">
      <dgm:prSet/>
      <dgm:spPr/>
      <dgm:t>
        <a:bodyPr/>
        <a:lstStyle/>
        <a:p>
          <a:endParaRPr lang="en-US">
            <a:latin typeface="72" panose="020B0503030000000003" pitchFamily="34" charset="0"/>
            <a:cs typeface="72" panose="020B0503030000000003" pitchFamily="34" charset="0"/>
          </a:endParaRPr>
        </a:p>
      </dgm:t>
    </dgm:pt>
    <dgm:pt modelId="{DA086DC4-EC93-473B-A448-6B7B3AF9E594}">
      <dgm:prSet/>
      <dgm:spPr/>
      <dgm:t>
        <a:bodyPr/>
        <a:lstStyle/>
        <a:p>
          <a:pPr>
            <a:lnSpc>
              <a:spcPct val="100000"/>
            </a:lnSpc>
          </a:pPr>
          <a:r>
            <a:rPr lang="en-US" dirty="0">
              <a:latin typeface="72" panose="020B0503030000000003" pitchFamily="34" charset="0"/>
              <a:cs typeface="72" panose="020B0503030000000003" pitchFamily="34" charset="0"/>
            </a:rPr>
            <a:t>- Power Platform (Power Apps, BI, Automate)</a:t>
          </a:r>
        </a:p>
      </dgm:t>
    </dgm:pt>
    <dgm:pt modelId="{9E67BD6D-93A3-4F2E-AB95-1C03A6F9ACCB}" type="parTrans" cxnId="{1C932F0D-057C-48E1-A13C-5D6F8E46728B}">
      <dgm:prSet/>
      <dgm:spPr/>
      <dgm:t>
        <a:bodyPr/>
        <a:lstStyle/>
        <a:p>
          <a:endParaRPr lang="en-US">
            <a:latin typeface="72" panose="020B0503030000000003" pitchFamily="34" charset="0"/>
            <a:cs typeface="72" panose="020B0503030000000003" pitchFamily="34" charset="0"/>
          </a:endParaRPr>
        </a:p>
      </dgm:t>
    </dgm:pt>
    <dgm:pt modelId="{9019AD8F-03B9-43BD-AC1F-1B686169334E}" type="sibTrans" cxnId="{1C932F0D-057C-48E1-A13C-5D6F8E46728B}">
      <dgm:prSet/>
      <dgm:spPr/>
      <dgm:t>
        <a:bodyPr/>
        <a:lstStyle/>
        <a:p>
          <a:endParaRPr lang="en-US">
            <a:latin typeface="72" panose="020B0503030000000003" pitchFamily="34" charset="0"/>
            <a:cs typeface="72" panose="020B0503030000000003" pitchFamily="34" charset="0"/>
          </a:endParaRPr>
        </a:p>
      </dgm:t>
    </dgm:pt>
    <dgm:pt modelId="{A984D294-A403-4DCA-9590-ABD742926317}">
      <dgm:prSet/>
      <dgm:spPr/>
      <dgm:t>
        <a:bodyPr/>
        <a:lstStyle/>
        <a:p>
          <a:pPr>
            <a:lnSpc>
              <a:spcPct val="100000"/>
            </a:lnSpc>
          </a:pPr>
          <a:r>
            <a:rPr lang="en-US" dirty="0">
              <a:latin typeface="72" panose="020B0503030000000003" pitchFamily="34" charset="0"/>
              <a:cs typeface="72" panose="020B0503030000000003" pitchFamily="34" charset="0"/>
            </a:rPr>
            <a:t>- Normas ISO 9001, 27001, 31000</a:t>
          </a:r>
        </a:p>
      </dgm:t>
    </dgm:pt>
    <dgm:pt modelId="{D9321C7C-9CA4-4EE8-B025-C3935308748A}" type="parTrans" cxnId="{5B4F7DA6-7C2F-4C43-B7A4-FA45648AC242}">
      <dgm:prSet/>
      <dgm:spPr/>
      <dgm:t>
        <a:bodyPr/>
        <a:lstStyle/>
        <a:p>
          <a:endParaRPr lang="en-US">
            <a:latin typeface="72" panose="020B0503030000000003" pitchFamily="34" charset="0"/>
            <a:cs typeface="72" panose="020B0503030000000003" pitchFamily="34" charset="0"/>
          </a:endParaRPr>
        </a:p>
      </dgm:t>
    </dgm:pt>
    <dgm:pt modelId="{7C56BC67-B4A7-4A65-B8BE-9B34274419E0}" type="sibTrans" cxnId="{5B4F7DA6-7C2F-4C43-B7A4-FA45648AC242}">
      <dgm:prSet/>
      <dgm:spPr/>
      <dgm:t>
        <a:bodyPr/>
        <a:lstStyle/>
        <a:p>
          <a:endParaRPr lang="en-US">
            <a:latin typeface="72" panose="020B0503030000000003" pitchFamily="34" charset="0"/>
            <a:cs typeface="72" panose="020B0503030000000003" pitchFamily="34" charset="0"/>
          </a:endParaRPr>
        </a:p>
      </dgm:t>
    </dgm:pt>
    <dgm:pt modelId="{3094420D-6D11-47C8-BEC3-284016604FC1}" type="pres">
      <dgm:prSet presAssocID="{DA91EBD3-5F95-471F-B08D-9D1A084D4580}" presName="root" presStyleCnt="0">
        <dgm:presLayoutVars>
          <dgm:dir/>
          <dgm:resizeHandles val="exact"/>
        </dgm:presLayoutVars>
      </dgm:prSet>
      <dgm:spPr/>
    </dgm:pt>
    <dgm:pt modelId="{43FA058E-1337-43EE-8570-F1835189F101}" type="pres">
      <dgm:prSet presAssocID="{D48486EA-87A4-4217-B27B-8E7CFB67FE6A}" presName="compNode" presStyleCnt="0"/>
      <dgm:spPr/>
    </dgm:pt>
    <dgm:pt modelId="{CDD2FFF0-E1C4-4AE9-A8BA-E2CDA4511197}" type="pres">
      <dgm:prSet presAssocID="{D48486EA-87A4-4217-B27B-8E7CFB67FE6A}" presName="bgRect" presStyleLbl="bgShp" presStyleIdx="0" presStyleCnt="4"/>
      <dgm:spPr/>
    </dgm:pt>
    <dgm:pt modelId="{139016FA-0E4D-44B9-A851-F359001678FA}" type="pres">
      <dgm:prSet presAssocID="{D48486EA-87A4-4217-B27B-8E7CFB67FE6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at"/>
        </a:ext>
      </dgm:extLst>
    </dgm:pt>
    <dgm:pt modelId="{CF589502-47E5-4CC3-AEEA-8304AB79C6CB}" type="pres">
      <dgm:prSet presAssocID="{D48486EA-87A4-4217-B27B-8E7CFB67FE6A}" presName="spaceRect" presStyleCnt="0"/>
      <dgm:spPr/>
    </dgm:pt>
    <dgm:pt modelId="{FA811509-F377-4E50-822A-FCFEF5F45E3F}" type="pres">
      <dgm:prSet presAssocID="{D48486EA-87A4-4217-B27B-8E7CFB67FE6A}" presName="parTx" presStyleLbl="revTx" presStyleIdx="0" presStyleCnt="4">
        <dgm:presLayoutVars>
          <dgm:chMax val="0"/>
          <dgm:chPref val="0"/>
        </dgm:presLayoutVars>
      </dgm:prSet>
      <dgm:spPr/>
    </dgm:pt>
    <dgm:pt modelId="{7C2355D4-9DCC-40D0-9FAB-7791374EBB8D}" type="pres">
      <dgm:prSet presAssocID="{6FE637B7-D272-425E-90FE-6EDD307B7EF3}" presName="sibTrans" presStyleCnt="0"/>
      <dgm:spPr/>
    </dgm:pt>
    <dgm:pt modelId="{1C188920-9152-4B82-928D-0FA3E6BA1CB3}" type="pres">
      <dgm:prSet presAssocID="{50D3CE3D-C7D4-47DB-8009-B4106C443736}" presName="compNode" presStyleCnt="0"/>
      <dgm:spPr/>
    </dgm:pt>
    <dgm:pt modelId="{78019D59-735C-43C7-9577-36A5B3649F8C}" type="pres">
      <dgm:prSet presAssocID="{50D3CE3D-C7D4-47DB-8009-B4106C443736}" presName="bgRect" presStyleLbl="bgShp" presStyleIdx="1" presStyleCnt="4"/>
      <dgm:spPr/>
    </dgm:pt>
    <dgm:pt modelId="{AD31AA10-9E17-4E9B-B8EC-33F8524E6B4E}" type="pres">
      <dgm:prSet presAssocID="{50D3CE3D-C7D4-47DB-8009-B4106C44373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amera"/>
        </a:ext>
      </dgm:extLst>
    </dgm:pt>
    <dgm:pt modelId="{BD6005A2-7162-4321-B7EE-7071AC906EEE}" type="pres">
      <dgm:prSet presAssocID="{50D3CE3D-C7D4-47DB-8009-B4106C443736}" presName="spaceRect" presStyleCnt="0"/>
      <dgm:spPr/>
    </dgm:pt>
    <dgm:pt modelId="{5D583686-F4A4-48AB-89A7-998A8CE0C3A4}" type="pres">
      <dgm:prSet presAssocID="{50D3CE3D-C7D4-47DB-8009-B4106C443736}" presName="parTx" presStyleLbl="revTx" presStyleIdx="1" presStyleCnt="4">
        <dgm:presLayoutVars>
          <dgm:chMax val="0"/>
          <dgm:chPref val="0"/>
        </dgm:presLayoutVars>
      </dgm:prSet>
      <dgm:spPr/>
    </dgm:pt>
    <dgm:pt modelId="{7C1FFC69-1DB6-4C93-B0EE-EF0839830646}" type="pres">
      <dgm:prSet presAssocID="{B4721249-1610-4EF0-9C7F-E067A33F0FE0}" presName="sibTrans" presStyleCnt="0"/>
      <dgm:spPr/>
    </dgm:pt>
    <dgm:pt modelId="{F287FDE7-38B8-424F-B520-28B4AFD5ED4A}" type="pres">
      <dgm:prSet presAssocID="{DA086DC4-EC93-473B-A448-6B7B3AF9E594}" presName="compNode" presStyleCnt="0"/>
      <dgm:spPr/>
    </dgm:pt>
    <dgm:pt modelId="{F09676B8-BFA2-427B-9717-3D21173BA4F8}" type="pres">
      <dgm:prSet presAssocID="{DA086DC4-EC93-473B-A448-6B7B3AF9E594}" presName="bgRect" presStyleLbl="bgShp" presStyleIdx="2" presStyleCnt="4"/>
      <dgm:spPr/>
    </dgm:pt>
    <dgm:pt modelId="{9ADB4583-6056-402D-AFFB-6E5051C44E16}" type="pres">
      <dgm:prSet presAssocID="{DA086DC4-EC93-473B-A448-6B7B3AF9E59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ears"/>
        </a:ext>
      </dgm:extLst>
    </dgm:pt>
    <dgm:pt modelId="{472611F8-A04D-4DC9-A15B-0DE02BAF44C7}" type="pres">
      <dgm:prSet presAssocID="{DA086DC4-EC93-473B-A448-6B7B3AF9E594}" presName="spaceRect" presStyleCnt="0"/>
      <dgm:spPr/>
    </dgm:pt>
    <dgm:pt modelId="{12839604-F33C-4EFF-B909-916284BEDCDC}" type="pres">
      <dgm:prSet presAssocID="{DA086DC4-EC93-473B-A448-6B7B3AF9E594}" presName="parTx" presStyleLbl="revTx" presStyleIdx="2" presStyleCnt="4">
        <dgm:presLayoutVars>
          <dgm:chMax val="0"/>
          <dgm:chPref val="0"/>
        </dgm:presLayoutVars>
      </dgm:prSet>
      <dgm:spPr/>
    </dgm:pt>
    <dgm:pt modelId="{48C2D339-5F1D-4326-9401-0E00D8EE02B3}" type="pres">
      <dgm:prSet presAssocID="{9019AD8F-03B9-43BD-AC1F-1B686169334E}" presName="sibTrans" presStyleCnt="0"/>
      <dgm:spPr/>
    </dgm:pt>
    <dgm:pt modelId="{8F1DCF29-C565-405D-AE70-536E5AD38E38}" type="pres">
      <dgm:prSet presAssocID="{A984D294-A403-4DCA-9590-ABD742926317}" presName="compNode" presStyleCnt="0"/>
      <dgm:spPr/>
    </dgm:pt>
    <dgm:pt modelId="{04E4D61D-969B-476D-BC04-948A5A533C94}" type="pres">
      <dgm:prSet presAssocID="{A984D294-A403-4DCA-9590-ABD742926317}" presName="bgRect" presStyleLbl="bgShp" presStyleIdx="3" presStyleCnt="4"/>
      <dgm:spPr/>
    </dgm:pt>
    <dgm:pt modelId="{76D336A1-70BD-4EBB-B81E-336229BFEBB4}" type="pres">
      <dgm:prSet presAssocID="{A984D294-A403-4DCA-9590-ABD74292631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ock"/>
        </a:ext>
      </dgm:extLst>
    </dgm:pt>
    <dgm:pt modelId="{46EF053E-74CC-4040-B709-2E6C0E4D7CD1}" type="pres">
      <dgm:prSet presAssocID="{A984D294-A403-4DCA-9590-ABD742926317}" presName="spaceRect" presStyleCnt="0"/>
      <dgm:spPr/>
    </dgm:pt>
    <dgm:pt modelId="{BA1B0AF4-CF0C-49B1-837A-C0BE2C0D929F}" type="pres">
      <dgm:prSet presAssocID="{A984D294-A403-4DCA-9590-ABD742926317}" presName="parTx" presStyleLbl="revTx" presStyleIdx="3" presStyleCnt="4">
        <dgm:presLayoutVars>
          <dgm:chMax val="0"/>
          <dgm:chPref val="0"/>
        </dgm:presLayoutVars>
      </dgm:prSet>
      <dgm:spPr/>
    </dgm:pt>
  </dgm:ptLst>
  <dgm:cxnLst>
    <dgm:cxn modelId="{1C932F0D-057C-48E1-A13C-5D6F8E46728B}" srcId="{DA91EBD3-5F95-471F-B08D-9D1A084D4580}" destId="{DA086DC4-EC93-473B-A448-6B7B3AF9E594}" srcOrd="2" destOrd="0" parTransId="{9E67BD6D-93A3-4F2E-AB95-1C03A6F9ACCB}" sibTransId="{9019AD8F-03B9-43BD-AC1F-1B686169334E}"/>
    <dgm:cxn modelId="{CD909026-EEED-44ED-B522-489279A6DF8C}" type="presOf" srcId="{A984D294-A403-4DCA-9590-ABD742926317}" destId="{BA1B0AF4-CF0C-49B1-837A-C0BE2C0D929F}" srcOrd="0" destOrd="0" presId="urn:microsoft.com/office/officeart/2018/2/layout/IconVerticalSolidList"/>
    <dgm:cxn modelId="{9735CA3A-3176-438D-8E1D-946F27E0FCCE}" type="presOf" srcId="{DA91EBD3-5F95-471F-B08D-9D1A084D4580}" destId="{3094420D-6D11-47C8-BEC3-284016604FC1}" srcOrd="0" destOrd="0" presId="urn:microsoft.com/office/officeart/2018/2/layout/IconVerticalSolidList"/>
    <dgm:cxn modelId="{AE07F843-7972-4215-AAFF-1260EC0C642D}" srcId="{DA91EBD3-5F95-471F-B08D-9D1A084D4580}" destId="{D48486EA-87A4-4217-B27B-8E7CFB67FE6A}" srcOrd="0" destOrd="0" parTransId="{3423CE32-D695-40D2-875A-47D4986A0781}" sibTransId="{6FE637B7-D272-425E-90FE-6EDD307B7EF3}"/>
    <dgm:cxn modelId="{9E716747-CDF6-43A8-A379-047E60ED7903}" type="presOf" srcId="{D48486EA-87A4-4217-B27B-8E7CFB67FE6A}" destId="{FA811509-F377-4E50-822A-FCFEF5F45E3F}" srcOrd="0" destOrd="0" presId="urn:microsoft.com/office/officeart/2018/2/layout/IconVerticalSolidList"/>
    <dgm:cxn modelId="{6657A271-1AD8-4A5B-9FB0-0D690881544B}" type="presOf" srcId="{50D3CE3D-C7D4-47DB-8009-B4106C443736}" destId="{5D583686-F4A4-48AB-89A7-998A8CE0C3A4}" srcOrd="0" destOrd="0" presId="urn:microsoft.com/office/officeart/2018/2/layout/IconVerticalSolidList"/>
    <dgm:cxn modelId="{D0C52AA2-713E-4115-9B01-5C27B978D232}" srcId="{DA91EBD3-5F95-471F-B08D-9D1A084D4580}" destId="{50D3CE3D-C7D4-47DB-8009-B4106C443736}" srcOrd="1" destOrd="0" parTransId="{4275ECB2-0FEA-4F06-BEF9-FE77FBCF2774}" sibTransId="{B4721249-1610-4EF0-9C7F-E067A33F0FE0}"/>
    <dgm:cxn modelId="{5B4F7DA6-7C2F-4C43-B7A4-FA45648AC242}" srcId="{DA91EBD3-5F95-471F-B08D-9D1A084D4580}" destId="{A984D294-A403-4DCA-9590-ABD742926317}" srcOrd="3" destOrd="0" parTransId="{D9321C7C-9CA4-4EE8-B025-C3935308748A}" sibTransId="{7C56BC67-B4A7-4A65-B8BE-9B34274419E0}"/>
    <dgm:cxn modelId="{0FEA7EFB-A37A-48E0-AEAB-C4AFBE1A1363}" type="presOf" srcId="{DA086DC4-EC93-473B-A448-6B7B3AF9E594}" destId="{12839604-F33C-4EFF-B909-916284BEDCDC}" srcOrd="0" destOrd="0" presId="urn:microsoft.com/office/officeart/2018/2/layout/IconVerticalSolidList"/>
    <dgm:cxn modelId="{A3AD720A-D822-4F2A-8F2F-19A1CB519759}" type="presParOf" srcId="{3094420D-6D11-47C8-BEC3-284016604FC1}" destId="{43FA058E-1337-43EE-8570-F1835189F101}" srcOrd="0" destOrd="0" presId="urn:microsoft.com/office/officeart/2018/2/layout/IconVerticalSolidList"/>
    <dgm:cxn modelId="{35E2C956-F21B-4EF4-AF73-27B0ACE8E182}" type="presParOf" srcId="{43FA058E-1337-43EE-8570-F1835189F101}" destId="{CDD2FFF0-E1C4-4AE9-A8BA-E2CDA4511197}" srcOrd="0" destOrd="0" presId="urn:microsoft.com/office/officeart/2018/2/layout/IconVerticalSolidList"/>
    <dgm:cxn modelId="{A028DB29-BF8D-44A8-9B29-BB8121D7C584}" type="presParOf" srcId="{43FA058E-1337-43EE-8570-F1835189F101}" destId="{139016FA-0E4D-44B9-A851-F359001678FA}" srcOrd="1" destOrd="0" presId="urn:microsoft.com/office/officeart/2018/2/layout/IconVerticalSolidList"/>
    <dgm:cxn modelId="{9895AE24-C05E-490F-8D78-289935D571D3}" type="presParOf" srcId="{43FA058E-1337-43EE-8570-F1835189F101}" destId="{CF589502-47E5-4CC3-AEEA-8304AB79C6CB}" srcOrd="2" destOrd="0" presId="urn:microsoft.com/office/officeart/2018/2/layout/IconVerticalSolidList"/>
    <dgm:cxn modelId="{6CFBF655-77C8-479A-82E1-66D521A1144F}" type="presParOf" srcId="{43FA058E-1337-43EE-8570-F1835189F101}" destId="{FA811509-F377-4E50-822A-FCFEF5F45E3F}" srcOrd="3" destOrd="0" presId="urn:microsoft.com/office/officeart/2018/2/layout/IconVerticalSolidList"/>
    <dgm:cxn modelId="{32416F81-71A0-4C70-8E36-2BCCF0F6B14D}" type="presParOf" srcId="{3094420D-6D11-47C8-BEC3-284016604FC1}" destId="{7C2355D4-9DCC-40D0-9FAB-7791374EBB8D}" srcOrd="1" destOrd="0" presId="urn:microsoft.com/office/officeart/2018/2/layout/IconVerticalSolidList"/>
    <dgm:cxn modelId="{1097D9C4-69EA-4AD5-A38E-BC2BE22B4C9E}" type="presParOf" srcId="{3094420D-6D11-47C8-BEC3-284016604FC1}" destId="{1C188920-9152-4B82-928D-0FA3E6BA1CB3}" srcOrd="2" destOrd="0" presId="urn:microsoft.com/office/officeart/2018/2/layout/IconVerticalSolidList"/>
    <dgm:cxn modelId="{049979F2-56B8-41F7-8FFC-7FE17B03632F}" type="presParOf" srcId="{1C188920-9152-4B82-928D-0FA3E6BA1CB3}" destId="{78019D59-735C-43C7-9577-36A5B3649F8C}" srcOrd="0" destOrd="0" presId="urn:microsoft.com/office/officeart/2018/2/layout/IconVerticalSolidList"/>
    <dgm:cxn modelId="{1ABA4F36-8692-412F-BD80-377B40C5B59A}" type="presParOf" srcId="{1C188920-9152-4B82-928D-0FA3E6BA1CB3}" destId="{AD31AA10-9E17-4E9B-B8EC-33F8524E6B4E}" srcOrd="1" destOrd="0" presId="urn:microsoft.com/office/officeart/2018/2/layout/IconVerticalSolidList"/>
    <dgm:cxn modelId="{5A9B87EF-C8D5-4A3A-B582-E9936292AA68}" type="presParOf" srcId="{1C188920-9152-4B82-928D-0FA3E6BA1CB3}" destId="{BD6005A2-7162-4321-B7EE-7071AC906EEE}" srcOrd="2" destOrd="0" presId="urn:microsoft.com/office/officeart/2018/2/layout/IconVerticalSolidList"/>
    <dgm:cxn modelId="{82E37DB8-FC1E-467B-A34E-F550AED0E15F}" type="presParOf" srcId="{1C188920-9152-4B82-928D-0FA3E6BA1CB3}" destId="{5D583686-F4A4-48AB-89A7-998A8CE0C3A4}" srcOrd="3" destOrd="0" presId="urn:microsoft.com/office/officeart/2018/2/layout/IconVerticalSolidList"/>
    <dgm:cxn modelId="{C927275A-389A-4AF0-8901-63B906858D03}" type="presParOf" srcId="{3094420D-6D11-47C8-BEC3-284016604FC1}" destId="{7C1FFC69-1DB6-4C93-B0EE-EF0839830646}" srcOrd="3" destOrd="0" presId="urn:microsoft.com/office/officeart/2018/2/layout/IconVerticalSolidList"/>
    <dgm:cxn modelId="{38916C45-E6B7-44F9-88A5-BEAF6D556F9A}" type="presParOf" srcId="{3094420D-6D11-47C8-BEC3-284016604FC1}" destId="{F287FDE7-38B8-424F-B520-28B4AFD5ED4A}" srcOrd="4" destOrd="0" presId="urn:microsoft.com/office/officeart/2018/2/layout/IconVerticalSolidList"/>
    <dgm:cxn modelId="{9D53A48F-2A48-41C5-9FE4-66B161C5677B}" type="presParOf" srcId="{F287FDE7-38B8-424F-B520-28B4AFD5ED4A}" destId="{F09676B8-BFA2-427B-9717-3D21173BA4F8}" srcOrd="0" destOrd="0" presId="urn:microsoft.com/office/officeart/2018/2/layout/IconVerticalSolidList"/>
    <dgm:cxn modelId="{075804D7-B8C4-4928-A5CF-B6ACC6F650AC}" type="presParOf" srcId="{F287FDE7-38B8-424F-B520-28B4AFD5ED4A}" destId="{9ADB4583-6056-402D-AFFB-6E5051C44E16}" srcOrd="1" destOrd="0" presId="urn:microsoft.com/office/officeart/2018/2/layout/IconVerticalSolidList"/>
    <dgm:cxn modelId="{EF23779D-E2B9-46C2-AC02-FC7AC43A8CC5}" type="presParOf" srcId="{F287FDE7-38B8-424F-B520-28B4AFD5ED4A}" destId="{472611F8-A04D-4DC9-A15B-0DE02BAF44C7}" srcOrd="2" destOrd="0" presId="urn:microsoft.com/office/officeart/2018/2/layout/IconVerticalSolidList"/>
    <dgm:cxn modelId="{6626106F-0ACD-4AF9-9170-C5174C4BB65D}" type="presParOf" srcId="{F287FDE7-38B8-424F-B520-28B4AFD5ED4A}" destId="{12839604-F33C-4EFF-B909-916284BEDCDC}" srcOrd="3" destOrd="0" presId="urn:microsoft.com/office/officeart/2018/2/layout/IconVerticalSolidList"/>
    <dgm:cxn modelId="{735FA725-8665-4842-86A8-F96165A3F1E9}" type="presParOf" srcId="{3094420D-6D11-47C8-BEC3-284016604FC1}" destId="{48C2D339-5F1D-4326-9401-0E00D8EE02B3}" srcOrd="5" destOrd="0" presId="urn:microsoft.com/office/officeart/2018/2/layout/IconVerticalSolidList"/>
    <dgm:cxn modelId="{839E9CC7-9159-43AB-92CF-8F3F394F3F0A}" type="presParOf" srcId="{3094420D-6D11-47C8-BEC3-284016604FC1}" destId="{8F1DCF29-C565-405D-AE70-536E5AD38E38}" srcOrd="6" destOrd="0" presId="urn:microsoft.com/office/officeart/2018/2/layout/IconVerticalSolidList"/>
    <dgm:cxn modelId="{2CC67AD6-2A65-44FD-A0B7-B2DDC4B3FFB7}" type="presParOf" srcId="{8F1DCF29-C565-405D-AE70-536E5AD38E38}" destId="{04E4D61D-969B-476D-BC04-948A5A533C94}" srcOrd="0" destOrd="0" presId="urn:microsoft.com/office/officeart/2018/2/layout/IconVerticalSolidList"/>
    <dgm:cxn modelId="{891B8EE0-5415-416C-BE7E-153A22F61C20}" type="presParOf" srcId="{8F1DCF29-C565-405D-AE70-536E5AD38E38}" destId="{76D336A1-70BD-4EBB-B81E-336229BFEBB4}" srcOrd="1" destOrd="0" presId="urn:microsoft.com/office/officeart/2018/2/layout/IconVerticalSolidList"/>
    <dgm:cxn modelId="{20F39B3B-B88D-4B00-9194-B264EAF54F02}" type="presParOf" srcId="{8F1DCF29-C565-405D-AE70-536E5AD38E38}" destId="{46EF053E-74CC-4040-B709-2E6C0E4D7CD1}" srcOrd="2" destOrd="0" presId="urn:microsoft.com/office/officeart/2018/2/layout/IconVerticalSolidList"/>
    <dgm:cxn modelId="{2F7C9D8C-58F9-414F-AB1D-3F12A4404A10}" type="presParOf" srcId="{8F1DCF29-C565-405D-AE70-536E5AD38E38}" destId="{BA1B0AF4-CF0C-49B1-837A-C0BE2C0D929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696DBE3-4A26-42E6-BC75-2313DB1F9F7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8139A66-518D-4CCC-94C2-5B1C93936306}">
      <dgm:prSet/>
      <dgm:spPr/>
      <dgm:t>
        <a:bodyPr/>
        <a:lstStyle/>
        <a:p>
          <a:pPr>
            <a:lnSpc>
              <a:spcPct val="100000"/>
            </a:lnSpc>
          </a:pPr>
          <a:r>
            <a:rPr lang="en-US" dirty="0">
              <a:latin typeface="72" panose="020B0503030000000003" pitchFamily="34" charset="0"/>
              <a:cs typeface="72" panose="020B0503030000000003" pitchFamily="34" charset="0"/>
            </a:rPr>
            <a:t>- ERP </a:t>
          </a:r>
          <a:r>
            <a:rPr lang="en-US" dirty="0" err="1">
              <a:latin typeface="72" panose="020B0503030000000003" pitchFamily="34" charset="0"/>
              <a:cs typeface="72" panose="020B0503030000000003" pitchFamily="34" charset="0"/>
            </a:rPr>
            <a:t>tradicional</a:t>
          </a:r>
          <a:r>
            <a:rPr lang="en-US" dirty="0">
              <a:latin typeface="72" panose="020B0503030000000003" pitchFamily="34" charset="0"/>
              <a:cs typeface="72" panose="020B0503030000000003" pitchFamily="34" charset="0"/>
            </a:rPr>
            <a:t>: </a:t>
          </a:r>
          <a:r>
            <a:rPr lang="en-US" dirty="0" err="1">
              <a:latin typeface="72" panose="020B0503030000000003" pitchFamily="34" charset="0"/>
              <a:cs typeface="72" panose="020B0503030000000003" pitchFamily="34" charset="0"/>
            </a:rPr>
            <a:t>robusto</a:t>
          </a:r>
          <a:r>
            <a:rPr lang="en-US" dirty="0">
              <a:latin typeface="72" panose="020B0503030000000003" pitchFamily="34" charset="0"/>
              <a:cs typeface="72" panose="020B0503030000000003" pitchFamily="34" charset="0"/>
            </a:rPr>
            <a:t> </a:t>
          </a:r>
          <a:r>
            <a:rPr lang="en-US" dirty="0" err="1">
              <a:latin typeface="72" panose="020B0503030000000003" pitchFamily="34" charset="0"/>
              <a:cs typeface="72" panose="020B0503030000000003" pitchFamily="34" charset="0"/>
            </a:rPr>
            <a:t>pero</a:t>
          </a:r>
          <a:r>
            <a:rPr lang="en-US" dirty="0">
              <a:latin typeface="72" panose="020B0503030000000003" pitchFamily="34" charset="0"/>
              <a:cs typeface="72" panose="020B0503030000000003" pitchFamily="34" charset="0"/>
            </a:rPr>
            <a:t> </a:t>
          </a:r>
          <a:r>
            <a:rPr lang="en-US" dirty="0" err="1">
              <a:latin typeface="72" panose="020B0503030000000003" pitchFamily="34" charset="0"/>
              <a:cs typeface="72" panose="020B0503030000000003" pitchFamily="34" charset="0"/>
            </a:rPr>
            <a:t>costoso</a:t>
          </a:r>
          <a:endParaRPr lang="en-US" dirty="0">
            <a:latin typeface="72" panose="020B0503030000000003" pitchFamily="34" charset="0"/>
            <a:cs typeface="72" panose="020B0503030000000003" pitchFamily="34" charset="0"/>
          </a:endParaRPr>
        </a:p>
      </dgm:t>
    </dgm:pt>
    <dgm:pt modelId="{757E3351-2165-4445-A359-0F3ED789FAD0}" type="parTrans" cxnId="{799C77DA-96A6-4350-B1A7-D925C343C922}">
      <dgm:prSet/>
      <dgm:spPr/>
      <dgm:t>
        <a:bodyPr/>
        <a:lstStyle/>
        <a:p>
          <a:endParaRPr lang="en-US">
            <a:latin typeface="72" panose="020B0503030000000003" pitchFamily="34" charset="0"/>
            <a:cs typeface="72" panose="020B0503030000000003" pitchFamily="34" charset="0"/>
          </a:endParaRPr>
        </a:p>
      </dgm:t>
    </dgm:pt>
    <dgm:pt modelId="{52F17E44-FDB1-42A9-AE85-02FF4E3FD6B9}" type="sibTrans" cxnId="{799C77DA-96A6-4350-B1A7-D925C343C922}">
      <dgm:prSet/>
      <dgm:spPr/>
      <dgm:t>
        <a:bodyPr/>
        <a:lstStyle/>
        <a:p>
          <a:endParaRPr lang="en-US">
            <a:latin typeface="72" panose="020B0503030000000003" pitchFamily="34" charset="0"/>
            <a:cs typeface="72" panose="020B0503030000000003" pitchFamily="34" charset="0"/>
          </a:endParaRPr>
        </a:p>
      </dgm:t>
    </dgm:pt>
    <dgm:pt modelId="{AFCEB0F6-06D8-45AA-AFAE-0EB7E213070A}">
      <dgm:prSet/>
      <dgm:spPr/>
      <dgm:t>
        <a:bodyPr/>
        <a:lstStyle/>
        <a:p>
          <a:pPr>
            <a:lnSpc>
              <a:spcPct val="100000"/>
            </a:lnSpc>
          </a:pPr>
          <a:r>
            <a:rPr lang="en-US" dirty="0">
              <a:latin typeface="72" panose="020B0503030000000003" pitchFamily="34" charset="0"/>
              <a:cs typeface="72" panose="020B0503030000000003" pitchFamily="34" charset="0"/>
            </a:rPr>
            <a:t>- Power Platform: bajo </a:t>
          </a:r>
          <a:r>
            <a:rPr lang="en-US" dirty="0" err="1">
              <a:latin typeface="72" panose="020B0503030000000003" pitchFamily="34" charset="0"/>
              <a:cs typeface="72" panose="020B0503030000000003" pitchFamily="34" charset="0"/>
            </a:rPr>
            <a:t>costo</a:t>
          </a:r>
          <a:r>
            <a:rPr lang="en-US" dirty="0">
              <a:latin typeface="72" panose="020B0503030000000003" pitchFamily="34" charset="0"/>
              <a:cs typeface="72" panose="020B0503030000000003" pitchFamily="34" charset="0"/>
            </a:rPr>
            <a:t>, </a:t>
          </a:r>
          <a:r>
            <a:rPr lang="en-US" dirty="0" err="1">
              <a:latin typeface="72" panose="020B0503030000000003" pitchFamily="34" charset="0"/>
              <a:cs typeface="72" panose="020B0503030000000003" pitchFamily="34" charset="0"/>
            </a:rPr>
            <a:t>escalable</a:t>
          </a:r>
          <a:r>
            <a:rPr lang="en-US" dirty="0">
              <a:latin typeface="72" panose="020B0503030000000003" pitchFamily="34" charset="0"/>
              <a:cs typeface="72" panose="020B0503030000000003" pitchFamily="34" charset="0"/>
            </a:rPr>
            <a:t>, low-code</a:t>
          </a:r>
        </a:p>
      </dgm:t>
    </dgm:pt>
    <dgm:pt modelId="{F6CC3D9F-B15F-4607-B316-8495648C307C}" type="parTrans" cxnId="{E199FC86-B68D-4942-81E2-EC95EDEFCB90}">
      <dgm:prSet/>
      <dgm:spPr/>
      <dgm:t>
        <a:bodyPr/>
        <a:lstStyle/>
        <a:p>
          <a:endParaRPr lang="en-US">
            <a:latin typeface="72" panose="020B0503030000000003" pitchFamily="34" charset="0"/>
            <a:cs typeface="72" panose="020B0503030000000003" pitchFamily="34" charset="0"/>
          </a:endParaRPr>
        </a:p>
      </dgm:t>
    </dgm:pt>
    <dgm:pt modelId="{4F33302C-7D74-47CC-A452-7745E6203D47}" type="sibTrans" cxnId="{E199FC86-B68D-4942-81E2-EC95EDEFCB90}">
      <dgm:prSet/>
      <dgm:spPr/>
      <dgm:t>
        <a:bodyPr/>
        <a:lstStyle/>
        <a:p>
          <a:endParaRPr lang="en-US">
            <a:latin typeface="72" panose="020B0503030000000003" pitchFamily="34" charset="0"/>
            <a:cs typeface="72" panose="020B0503030000000003" pitchFamily="34" charset="0"/>
          </a:endParaRPr>
        </a:p>
      </dgm:t>
    </dgm:pt>
    <dgm:pt modelId="{F2411CD5-2192-4D89-9573-9099F4F70482}">
      <dgm:prSet/>
      <dgm:spPr/>
      <dgm:t>
        <a:bodyPr/>
        <a:lstStyle/>
        <a:p>
          <a:pPr>
            <a:lnSpc>
              <a:spcPct val="100000"/>
            </a:lnSpc>
          </a:pPr>
          <a:r>
            <a:rPr lang="en-US">
              <a:latin typeface="72" panose="020B0503030000000003" pitchFamily="34" charset="0"/>
              <a:cs typeface="72" panose="020B0503030000000003" pitchFamily="34" charset="0"/>
            </a:rPr>
            <a:t>- Excel/manual: no viable</a:t>
          </a:r>
        </a:p>
      </dgm:t>
    </dgm:pt>
    <dgm:pt modelId="{769B13BC-6AF2-4552-A09C-E3B72C1CE262}" type="parTrans" cxnId="{5E024E6F-253C-429F-B475-7E7570DC097F}">
      <dgm:prSet/>
      <dgm:spPr/>
      <dgm:t>
        <a:bodyPr/>
        <a:lstStyle/>
        <a:p>
          <a:endParaRPr lang="en-US">
            <a:latin typeface="72" panose="020B0503030000000003" pitchFamily="34" charset="0"/>
            <a:cs typeface="72" panose="020B0503030000000003" pitchFamily="34" charset="0"/>
          </a:endParaRPr>
        </a:p>
      </dgm:t>
    </dgm:pt>
    <dgm:pt modelId="{8F24F5A4-F137-4D71-B61B-9E44E0C9A253}" type="sibTrans" cxnId="{5E024E6F-253C-429F-B475-7E7570DC097F}">
      <dgm:prSet/>
      <dgm:spPr/>
      <dgm:t>
        <a:bodyPr/>
        <a:lstStyle/>
        <a:p>
          <a:endParaRPr lang="en-US">
            <a:latin typeface="72" panose="020B0503030000000003" pitchFamily="34" charset="0"/>
            <a:cs typeface="72" panose="020B0503030000000003" pitchFamily="34" charset="0"/>
          </a:endParaRPr>
        </a:p>
      </dgm:t>
    </dgm:pt>
    <dgm:pt modelId="{38EFFE10-FCC9-4CA6-B86C-186653307801}" type="pres">
      <dgm:prSet presAssocID="{6696DBE3-4A26-42E6-BC75-2313DB1F9F78}" presName="root" presStyleCnt="0">
        <dgm:presLayoutVars>
          <dgm:dir/>
          <dgm:resizeHandles val="exact"/>
        </dgm:presLayoutVars>
      </dgm:prSet>
      <dgm:spPr/>
    </dgm:pt>
    <dgm:pt modelId="{94DDC756-96A1-46B5-8DFD-DA7B3790B45D}" type="pres">
      <dgm:prSet presAssocID="{28139A66-518D-4CCC-94C2-5B1C93936306}" presName="compNode" presStyleCnt="0"/>
      <dgm:spPr/>
    </dgm:pt>
    <dgm:pt modelId="{5175C9C2-0A13-4A0A-955C-B9321D6AF579}" type="pres">
      <dgm:prSet presAssocID="{28139A66-518D-4CCC-94C2-5B1C93936306}" presName="bgRect" presStyleLbl="bgShp" presStyleIdx="0" presStyleCnt="3"/>
      <dgm:spPr/>
    </dgm:pt>
    <dgm:pt modelId="{0BC37741-B790-406D-A291-B66531C52B5A}" type="pres">
      <dgm:prSet presAssocID="{28139A66-518D-4CCC-94C2-5B1C9393630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egister"/>
        </a:ext>
      </dgm:extLst>
    </dgm:pt>
    <dgm:pt modelId="{055D34DC-631E-4660-9418-08BA9C6DC248}" type="pres">
      <dgm:prSet presAssocID="{28139A66-518D-4CCC-94C2-5B1C93936306}" presName="spaceRect" presStyleCnt="0"/>
      <dgm:spPr/>
    </dgm:pt>
    <dgm:pt modelId="{6EA00320-0CEA-42E0-BA6D-C7A2AF6D7DEE}" type="pres">
      <dgm:prSet presAssocID="{28139A66-518D-4CCC-94C2-5B1C93936306}" presName="parTx" presStyleLbl="revTx" presStyleIdx="0" presStyleCnt="3">
        <dgm:presLayoutVars>
          <dgm:chMax val="0"/>
          <dgm:chPref val="0"/>
        </dgm:presLayoutVars>
      </dgm:prSet>
      <dgm:spPr/>
    </dgm:pt>
    <dgm:pt modelId="{57AA0F72-0F46-4AC2-AC56-806740977E8A}" type="pres">
      <dgm:prSet presAssocID="{52F17E44-FDB1-42A9-AE85-02FF4E3FD6B9}" presName="sibTrans" presStyleCnt="0"/>
      <dgm:spPr/>
    </dgm:pt>
    <dgm:pt modelId="{603F2E52-5CE5-4000-8458-AC66E3B29876}" type="pres">
      <dgm:prSet presAssocID="{AFCEB0F6-06D8-45AA-AFAE-0EB7E213070A}" presName="compNode" presStyleCnt="0"/>
      <dgm:spPr/>
    </dgm:pt>
    <dgm:pt modelId="{BD9FB99C-767E-4262-ACD1-1439280CA990}" type="pres">
      <dgm:prSet presAssocID="{AFCEB0F6-06D8-45AA-AFAE-0EB7E213070A}" presName="bgRect" presStyleLbl="bgShp" presStyleIdx="1" presStyleCnt="3"/>
      <dgm:spPr/>
    </dgm:pt>
    <dgm:pt modelId="{D8B98990-AAF8-4EED-A725-6B5A273677BE}" type="pres">
      <dgm:prSet presAssocID="{AFCEB0F6-06D8-45AA-AFAE-0EB7E213070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lowchart"/>
        </a:ext>
      </dgm:extLst>
    </dgm:pt>
    <dgm:pt modelId="{9840BDB2-04F9-4F92-BFD1-4E44D78985FA}" type="pres">
      <dgm:prSet presAssocID="{AFCEB0F6-06D8-45AA-AFAE-0EB7E213070A}" presName="spaceRect" presStyleCnt="0"/>
      <dgm:spPr/>
    </dgm:pt>
    <dgm:pt modelId="{D2559574-5B12-4078-9B69-7AEEC7A3BAE2}" type="pres">
      <dgm:prSet presAssocID="{AFCEB0F6-06D8-45AA-AFAE-0EB7E213070A}" presName="parTx" presStyleLbl="revTx" presStyleIdx="1" presStyleCnt="3">
        <dgm:presLayoutVars>
          <dgm:chMax val="0"/>
          <dgm:chPref val="0"/>
        </dgm:presLayoutVars>
      </dgm:prSet>
      <dgm:spPr/>
    </dgm:pt>
    <dgm:pt modelId="{8A1BF070-78F8-41FE-A874-338522E7455A}" type="pres">
      <dgm:prSet presAssocID="{4F33302C-7D74-47CC-A452-7745E6203D47}" presName="sibTrans" presStyleCnt="0"/>
      <dgm:spPr/>
    </dgm:pt>
    <dgm:pt modelId="{0E7DA114-AAA6-4179-9F78-BEC0D1F3E22B}" type="pres">
      <dgm:prSet presAssocID="{F2411CD5-2192-4D89-9573-9099F4F70482}" presName="compNode" presStyleCnt="0"/>
      <dgm:spPr/>
    </dgm:pt>
    <dgm:pt modelId="{9D1579F2-B9A6-4D1F-BF82-184F4EE28A19}" type="pres">
      <dgm:prSet presAssocID="{F2411CD5-2192-4D89-9573-9099F4F70482}" presName="bgRect" presStyleLbl="bgShp" presStyleIdx="2" presStyleCnt="3"/>
      <dgm:spPr/>
    </dgm:pt>
    <dgm:pt modelId="{04ED0841-A66F-45BB-A2C8-1DF27DC0F9F3}" type="pres">
      <dgm:prSet presAssocID="{F2411CD5-2192-4D89-9573-9099F4F7048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175B6C8B-7C1B-4138-BD3B-8891493D800B}" type="pres">
      <dgm:prSet presAssocID="{F2411CD5-2192-4D89-9573-9099F4F70482}" presName="spaceRect" presStyleCnt="0"/>
      <dgm:spPr/>
    </dgm:pt>
    <dgm:pt modelId="{D41C0F40-4E0D-4889-BBF2-527FABE9CF85}" type="pres">
      <dgm:prSet presAssocID="{F2411CD5-2192-4D89-9573-9099F4F70482}" presName="parTx" presStyleLbl="revTx" presStyleIdx="2" presStyleCnt="3">
        <dgm:presLayoutVars>
          <dgm:chMax val="0"/>
          <dgm:chPref val="0"/>
        </dgm:presLayoutVars>
      </dgm:prSet>
      <dgm:spPr/>
    </dgm:pt>
  </dgm:ptLst>
  <dgm:cxnLst>
    <dgm:cxn modelId="{ACA74D2E-085C-4467-90D5-828766606B66}" type="presOf" srcId="{28139A66-518D-4CCC-94C2-5B1C93936306}" destId="{6EA00320-0CEA-42E0-BA6D-C7A2AF6D7DEE}" srcOrd="0" destOrd="0" presId="urn:microsoft.com/office/officeart/2018/2/layout/IconVerticalSolidList"/>
    <dgm:cxn modelId="{5E024E6F-253C-429F-B475-7E7570DC097F}" srcId="{6696DBE3-4A26-42E6-BC75-2313DB1F9F78}" destId="{F2411CD5-2192-4D89-9573-9099F4F70482}" srcOrd="2" destOrd="0" parTransId="{769B13BC-6AF2-4552-A09C-E3B72C1CE262}" sibTransId="{8F24F5A4-F137-4D71-B61B-9E44E0C9A253}"/>
    <dgm:cxn modelId="{57574455-915B-4B19-82A8-A1F09870624B}" type="presOf" srcId="{F2411CD5-2192-4D89-9573-9099F4F70482}" destId="{D41C0F40-4E0D-4889-BBF2-527FABE9CF85}" srcOrd="0" destOrd="0" presId="urn:microsoft.com/office/officeart/2018/2/layout/IconVerticalSolidList"/>
    <dgm:cxn modelId="{E199FC86-B68D-4942-81E2-EC95EDEFCB90}" srcId="{6696DBE3-4A26-42E6-BC75-2313DB1F9F78}" destId="{AFCEB0F6-06D8-45AA-AFAE-0EB7E213070A}" srcOrd="1" destOrd="0" parTransId="{F6CC3D9F-B15F-4607-B316-8495648C307C}" sibTransId="{4F33302C-7D74-47CC-A452-7745E6203D47}"/>
    <dgm:cxn modelId="{4FFDB38D-2B45-4218-9E13-1763219FD617}" type="presOf" srcId="{AFCEB0F6-06D8-45AA-AFAE-0EB7E213070A}" destId="{D2559574-5B12-4078-9B69-7AEEC7A3BAE2}" srcOrd="0" destOrd="0" presId="urn:microsoft.com/office/officeart/2018/2/layout/IconVerticalSolidList"/>
    <dgm:cxn modelId="{799C77DA-96A6-4350-B1A7-D925C343C922}" srcId="{6696DBE3-4A26-42E6-BC75-2313DB1F9F78}" destId="{28139A66-518D-4CCC-94C2-5B1C93936306}" srcOrd="0" destOrd="0" parTransId="{757E3351-2165-4445-A359-0F3ED789FAD0}" sibTransId="{52F17E44-FDB1-42A9-AE85-02FF4E3FD6B9}"/>
    <dgm:cxn modelId="{3D9971F5-6DC1-4EA8-A272-0548B6A2061F}" type="presOf" srcId="{6696DBE3-4A26-42E6-BC75-2313DB1F9F78}" destId="{38EFFE10-FCC9-4CA6-B86C-186653307801}" srcOrd="0" destOrd="0" presId="urn:microsoft.com/office/officeart/2018/2/layout/IconVerticalSolidList"/>
    <dgm:cxn modelId="{291C838A-D2F9-40C1-AA36-8C4116B838B9}" type="presParOf" srcId="{38EFFE10-FCC9-4CA6-B86C-186653307801}" destId="{94DDC756-96A1-46B5-8DFD-DA7B3790B45D}" srcOrd="0" destOrd="0" presId="urn:microsoft.com/office/officeart/2018/2/layout/IconVerticalSolidList"/>
    <dgm:cxn modelId="{781985F4-0735-4EC8-BAE3-855F78244B2D}" type="presParOf" srcId="{94DDC756-96A1-46B5-8DFD-DA7B3790B45D}" destId="{5175C9C2-0A13-4A0A-955C-B9321D6AF579}" srcOrd="0" destOrd="0" presId="urn:microsoft.com/office/officeart/2018/2/layout/IconVerticalSolidList"/>
    <dgm:cxn modelId="{D5DC90C8-8CE5-406B-B308-6AA2EC17E5F8}" type="presParOf" srcId="{94DDC756-96A1-46B5-8DFD-DA7B3790B45D}" destId="{0BC37741-B790-406D-A291-B66531C52B5A}" srcOrd="1" destOrd="0" presId="urn:microsoft.com/office/officeart/2018/2/layout/IconVerticalSolidList"/>
    <dgm:cxn modelId="{82E5EE92-7EC7-4BBE-90D0-C50DE7CE708A}" type="presParOf" srcId="{94DDC756-96A1-46B5-8DFD-DA7B3790B45D}" destId="{055D34DC-631E-4660-9418-08BA9C6DC248}" srcOrd="2" destOrd="0" presId="urn:microsoft.com/office/officeart/2018/2/layout/IconVerticalSolidList"/>
    <dgm:cxn modelId="{BF58366E-E88C-42EF-98EC-929FD3D8A372}" type="presParOf" srcId="{94DDC756-96A1-46B5-8DFD-DA7B3790B45D}" destId="{6EA00320-0CEA-42E0-BA6D-C7A2AF6D7DEE}" srcOrd="3" destOrd="0" presId="urn:microsoft.com/office/officeart/2018/2/layout/IconVerticalSolidList"/>
    <dgm:cxn modelId="{E03A3D14-530A-4873-A7C8-4E784357A386}" type="presParOf" srcId="{38EFFE10-FCC9-4CA6-B86C-186653307801}" destId="{57AA0F72-0F46-4AC2-AC56-806740977E8A}" srcOrd="1" destOrd="0" presId="urn:microsoft.com/office/officeart/2018/2/layout/IconVerticalSolidList"/>
    <dgm:cxn modelId="{944ED9B6-C131-4A03-821C-1401425223ED}" type="presParOf" srcId="{38EFFE10-FCC9-4CA6-B86C-186653307801}" destId="{603F2E52-5CE5-4000-8458-AC66E3B29876}" srcOrd="2" destOrd="0" presId="urn:microsoft.com/office/officeart/2018/2/layout/IconVerticalSolidList"/>
    <dgm:cxn modelId="{A51DED63-8D80-4923-864D-72AB4264A4C0}" type="presParOf" srcId="{603F2E52-5CE5-4000-8458-AC66E3B29876}" destId="{BD9FB99C-767E-4262-ACD1-1439280CA990}" srcOrd="0" destOrd="0" presId="urn:microsoft.com/office/officeart/2018/2/layout/IconVerticalSolidList"/>
    <dgm:cxn modelId="{E0361614-4DCA-4F75-93E0-2F5313836850}" type="presParOf" srcId="{603F2E52-5CE5-4000-8458-AC66E3B29876}" destId="{D8B98990-AAF8-4EED-A725-6B5A273677BE}" srcOrd="1" destOrd="0" presId="urn:microsoft.com/office/officeart/2018/2/layout/IconVerticalSolidList"/>
    <dgm:cxn modelId="{C28B069B-DA31-467B-9CC9-688156C562FD}" type="presParOf" srcId="{603F2E52-5CE5-4000-8458-AC66E3B29876}" destId="{9840BDB2-04F9-4F92-BFD1-4E44D78985FA}" srcOrd="2" destOrd="0" presId="urn:microsoft.com/office/officeart/2018/2/layout/IconVerticalSolidList"/>
    <dgm:cxn modelId="{1AFE520A-B8D5-44EE-B29F-C696ECA258F5}" type="presParOf" srcId="{603F2E52-5CE5-4000-8458-AC66E3B29876}" destId="{D2559574-5B12-4078-9B69-7AEEC7A3BAE2}" srcOrd="3" destOrd="0" presId="urn:microsoft.com/office/officeart/2018/2/layout/IconVerticalSolidList"/>
    <dgm:cxn modelId="{62BEFE54-7601-49BB-A1CA-7AC3C3530D7E}" type="presParOf" srcId="{38EFFE10-FCC9-4CA6-B86C-186653307801}" destId="{8A1BF070-78F8-41FE-A874-338522E7455A}" srcOrd="3" destOrd="0" presId="urn:microsoft.com/office/officeart/2018/2/layout/IconVerticalSolidList"/>
    <dgm:cxn modelId="{65BE6B8D-6774-476C-8F0F-34990AE42B94}" type="presParOf" srcId="{38EFFE10-FCC9-4CA6-B86C-186653307801}" destId="{0E7DA114-AAA6-4179-9F78-BEC0D1F3E22B}" srcOrd="4" destOrd="0" presId="urn:microsoft.com/office/officeart/2018/2/layout/IconVerticalSolidList"/>
    <dgm:cxn modelId="{78A2C6E4-9884-4946-BDAE-BFC29AD61584}" type="presParOf" srcId="{0E7DA114-AAA6-4179-9F78-BEC0D1F3E22B}" destId="{9D1579F2-B9A6-4D1F-BF82-184F4EE28A19}" srcOrd="0" destOrd="0" presId="urn:microsoft.com/office/officeart/2018/2/layout/IconVerticalSolidList"/>
    <dgm:cxn modelId="{FAAFAA47-6420-4C0C-8A9A-8E4F51F01D0D}" type="presParOf" srcId="{0E7DA114-AAA6-4179-9F78-BEC0D1F3E22B}" destId="{04ED0841-A66F-45BB-A2C8-1DF27DC0F9F3}" srcOrd="1" destOrd="0" presId="urn:microsoft.com/office/officeart/2018/2/layout/IconVerticalSolidList"/>
    <dgm:cxn modelId="{D62A0A32-BA80-45C2-9332-EFBF8C08F5AD}" type="presParOf" srcId="{0E7DA114-AAA6-4179-9F78-BEC0D1F3E22B}" destId="{175B6C8B-7C1B-4138-BD3B-8891493D800B}" srcOrd="2" destOrd="0" presId="urn:microsoft.com/office/officeart/2018/2/layout/IconVerticalSolidList"/>
    <dgm:cxn modelId="{604070A4-FDCA-4622-9CCA-E7C28A57F945}" type="presParOf" srcId="{0E7DA114-AAA6-4179-9F78-BEC0D1F3E22B}" destId="{D41C0F40-4E0D-4889-BBF2-527FABE9CF8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ABB4664-4483-4A36-AA76-621A6FE53350}"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16FCC4-7672-4F2B-9B05-AC5B3310E691}">
      <dgm:prSet/>
      <dgm:spPr/>
      <dgm:t>
        <a:bodyPr/>
        <a:lstStyle/>
        <a:p>
          <a:r>
            <a:rPr lang="en-US" b="1">
              <a:latin typeface="72" panose="020B0503030000000003" pitchFamily="34" charset="0"/>
              <a:cs typeface="72" panose="020B0503030000000003" pitchFamily="34" charset="0"/>
            </a:rPr>
            <a:t>- App de inventarios (Power Apps)</a:t>
          </a:r>
        </a:p>
      </dgm:t>
    </dgm:pt>
    <dgm:pt modelId="{E82830E8-5C53-4B40-AB43-090A41A24671}" type="parTrans" cxnId="{47B445E3-EA53-4245-8FEC-5DD46BEFD963}">
      <dgm:prSet/>
      <dgm:spPr/>
      <dgm:t>
        <a:bodyPr/>
        <a:lstStyle/>
        <a:p>
          <a:endParaRPr lang="en-US">
            <a:latin typeface="72" panose="020B0503030000000003" pitchFamily="34" charset="0"/>
            <a:cs typeface="72" panose="020B0503030000000003" pitchFamily="34" charset="0"/>
          </a:endParaRPr>
        </a:p>
      </dgm:t>
    </dgm:pt>
    <dgm:pt modelId="{9B7181CD-BFA6-4306-9117-B3F78AA8F975}" type="sibTrans" cxnId="{47B445E3-EA53-4245-8FEC-5DD46BEFD963}">
      <dgm:prSet/>
      <dgm:spPr/>
      <dgm:t>
        <a:bodyPr/>
        <a:lstStyle/>
        <a:p>
          <a:endParaRPr lang="en-US">
            <a:latin typeface="72" panose="020B0503030000000003" pitchFamily="34" charset="0"/>
            <a:cs typeface="72" panose="020B0503030000000003" pitchFamily="34" charset="0"/>
          </a:endParaRPr>
        </a:p>
      </dgm:t>
    </dgm:pt>
    <dgm:pt modelId="{03A43F5A-4135-4CEE-865C-17CB6189E8C9}">
      <dgm:prSet/>
      <dgm:spPr/>
      <dgm:t>
        <a:bodyPr/>
        <a:lstStyle/>
        <a:p>
          <a:r>
            <a:rPr lang="en-US" b="1">
              <a:latin typeface="72" panose="020B0503030000000003" pitchFamily="34" charset="0"/>
              <a:cs typeface="72" panose="020B0503030000000003" pitchFamily="34" charset="0"/>
            </a:rPr>
            <a:t>- Base de datos en SharePoint/Dataverse</a:t>
          </a:r>
        </a:p>
      </dgm:t>
    </dgm:pt>
    <dgm:pt modelId="{998BC6F8-E031-489C-85B3-89BE5C2CE1DC}" type="parTrans" cxnId="{AEB88D3B-386C-469F-A272-3ACBE937E523}">
      <dgm:prSet/>
      <dgm:spPr/>
      <dgm:t>
        <a:bodyPr/>
        <a:lstStyle/>
        <a:p>
          <a:endParaRPr lang="en-US">
            <a:latin typeface="72" panose="020B0503030000000003" pitchFamily="34" charset="0"/>
            <a:cs typeface="72" panose="020B0503030000000003" pitchFamily="34" charset="0"/>
          </a:endParaRPr>
        </a:p>
      </dgm:t>
    </dgm:pt>
    <dgm:pt modelId="{11D0BD9D-ECC6-4FF7-A619-275246E0102F}" type="sibTrans" cxnId="{AEB88D3B-386C-469F-A272-3ACBE937E523}">
      <dgm:prSet/>
      <dgm:spPr/>
      <dgm:t>
        <a:bodyPr/>
        <a:lstStyle/>
        <a:p>
          <a:endParaRPr lang="en-US">
            <a:latin typeface="72" panose="020B0503030000000003" pitchFamily="34" charset="0"/>
            <a:cs typeface="72" panose="020B0503030000000003" pitchFamily="34" charset="0"/>
          </a:endParaRPr>
        </a:p>
      </dgm:t>
    </dgm:pt>
    <dgm:pt modelId="{F240E867-1FE2-4662-807D-0634882D4AE2}">
      <dgm:prSet/>
      <dgm:spPr/>
      <dgm:t>
        <a:bodyPr/>
        <a:lstStyle/>
        <a:p>
          <a:r>
            <a:rPr lang="en-US" b="1" dirty="0">
              <a:latin typeface="72" panose="020B0503030000000003" pitchFamily="34" charset="0"/>
              <a:cs typeface="72" panose="020B0503030000000003" pitchFamily="34" charset="0"/>
            </a:rPr>
            <a:t>- </a:t>
          </a:r>
          <a:r>
            <a:rPr lang="en-US" b="1" dirty="0" err="1">
              <a:latin typeface="72" panose="020B0503030000000003" pitchFamily="34" charset="0"/>
              <a:cs typeface="72" panose="020B0503030000000003" pitchFamily="34" charset="0"/>
            </a:rPr>
            <a:t>Automatización</a:t>
          </a:r>
          <a:r>
            <a:rPr lang="en-US" b="1" dirty="0">
              <a:latin typeface="72" panose="020B0503030000000003" pitchFamily="34" charset="0"/>
              <a:cs typeface="72" panose="020B0503030000000003" pitchFamily="34" charset="0"/>
            </a:rPr>
            <a:t> con Power Automate</a:t>
          </a:r>
        </a:p>
      </dgm:t>
    </dgm:pt>
    <dgm:pt modelId="{C771E59E-E1C3-4FD1-9A07-397005719B9C}" type="parTrans" cxnId="{0D8DEC0E-37D4-416B-8BCF-A0EDE68C6D78}">
      <dgm:prSet/>
      <dgm:spPr/>
      <dgm:t>
        <a:bodyPr/>
        <a:lstStyle/>
        <a:p>
          <a:endParaRPr lang="en-US">
            <a:latin typeface="72" panose="020B0503030000000003" pitchFamily="34" charset="0"/>
            <a:cs typeface="72" panose="020B0503030000000003" pitchFamily="34" charset="0"/>
          </a:endParaRPr>
        </a:p>
      </dgm:t>
    </dgm:pt>
    <dgm:pt modelId="{0ECBAD7B-653C-4D67-903B-4FC2ED93E625}" type="sibTrans" cxnId="{0D8DEC0E-37D4-416B-8BCF-A0EDE68C6D78}">
      <dgm:prSet/>
      <dgm:spPr/>
      <dgm:t>
        <a:bodyPr/>
        <a:lstStyle/>
        <a:p>
          <a:endParaRPr lang="en-US">
            <a:latin typeface="72" panose="020B0503030000000003" pitchFamily="34" charset="0"/>
            <a:cs typeface="72" panose="020B0503030000000003" pitchFamily="34" charset="0"/>
          </a:endParaRPr>
        </a:p>
      </dgm:t>
    </dgm:pt>
    <dgm:pt modelId="{68974636-75B3-4BF6-ADDC-74E3EEE20107}">
      <dgm:prSet/>
      <dgm:spPr/>
      <dgm:t>
        <a:bodyPr/>
        <a:lstStyle/>
        <a:p>
          <a:r>
            <a:rPr lang="en-US" b="1" dirty="0">
              <a:latin typeface="72" panose="020B0503030000000003" pitchFamily="34" charset="0"/>
              <a:cs typeface="72" panose="020B0503030000000003" pitchFamily="34" charset="0"/>
            </a:rPr>
            <a:t>- Dashboards Power BI</a:t>
          </a:r>
        </a:p>
      </dgm:t>
    </dgm:pt>
    <dgm:pt modelId="{C31840BC-B8E3-4445-857F-6F1515D967FA}" type="parTrans" cxnId="{C58B4DB9-C355-4848-A9CD-AA106A6B0649}">
      <dgm:prSet/>
      <dgm:spPr/>
      <dgm:t>
        <a:bodyPr/>
        <a:lstStyle/>
        <a:p>
          <a:endParaRPr lang="en-US">
            <a:latin typeface="72" panose="020B0503030000000003" pitchFamily="34" charset="0"/>
            <a:cs typeface="72" panose="020B0503030000000003" pitchFamily="34" charset="0"/>
          </a:endParaRPr>
        </a:p>
      </dgm:t>
    </dgm:pt>
    <dgm:pt modelId="{4C5C04AF-34E2-4DF0-89DB-C88BF7B6208F}" type="sibTrans" cxnId="{C58B4DB9-C355-4848-A9CD-AA106A6B0649}">
      <dgm:prSet/>
      <dgm:spPr/>
      <dgm:t>
        <a:bodyPr/>
        <a:lstStyle/>
        <a:p>
          <a:endParaRPr lang="en-US">
            <a:latin typeface="72" panose="020B0503030000000003" pitchFamily="34" charset="0"/>
            <a:cs typeface="72" panose="020B0503030000000003" pitchFamily="34" charset="0"/>
          </a:endParaRPr>
        </a:p>
      </dgm:t>
    </dgm:pt>
    <dgm:pt modelId="{5EC27F45-2BD4-4F91-802F-749A15CF1964}" type="pres">
      <dgm:prSet presAssocID="{9ABB4664-4483-4A36-AA76-621A6FE53350}" presName="root" presStyleCnt="0">
        <dgm:presLayoutVars>
          <dgm:dir/>
          <dgm:resizeHandles val="exact"/>
        </dgm:presLayoutVars>
      </dgm:prSet>
      <dgm:spPr/>
    </dgm:pt>
    <dgm:pt modelId="{A702B4DB-2DFA-4E5F-9E0E-0A38A0A22603}" type="pres">
      <dgm:prSet presAssocID="{6516FCC4-7672-4F2B-9B05-AC5B3310E691}" presName="compNode" presStyleCnt="0"/>
      <dgm:spPr/>
    </dgm:pt>
    <dgm:pt modelId="{1035B737-C0E1-4661-942F-D68C32DCF35B}" type="pres">
      <dgm:prSet presAssocID="{6516FCC4-7672-4F2B-9B05-AC5B3310E691}" presName="bgRect" presStyleLbl="bgShp" presStyleIdx="0" presStyleCnt="4"/>
      <dgm:spPr/>
    </dgm:pt>
    <dgm:pt modelId="{90387823-E3AF-46A3-90EE-FEEE5399153E}" type="pres">
      <dgm:prSet presAssocID="{6516FCC4-7672-4F2B-9B05-AC5B3310E69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mart Phone"/>
        </a:ext>
      </dgm:extLst>
    </dgm:pt>
    <dgm:pt modelId="{39048FEE-9235-4BF7-8488-EFC30D44B2C8}" type="pres">
      <dgm:prSet presAssocID="{6516FCC4-7672-4F2B-9B05-AC5B3310E691}" presName="spaceRect" presStyleCnt="0"/>
      <dgm:spPr/>
    </dgm:pt>
    <dgm:pt modelId="{0E08A8AD-DDEF-487E-A6C5-6494728D64E9}" type="pres">
      <dgm:prSet presAssocID="{6516FCC4-7672-4F2B-9B05-AC5B3310E691}" presName="parTx" presStyleLbl="revTx" presStyleIdx="0" presStyleCnt="4">
        <dgm:presLayoutVars>
          <dgm:chMax val="0"/>
          <dgm:chPref val="0"/>
        </dgm:presLayoutVars>
      </dgm:prSet>
      <dgm:spPr/>
    </dgm:pt>
    <dgm:pt modelId="{808E9EED-0460-4211-9242-E8EDFFE4A354}" type="pres">
      <dgm:prSet presAssocID="{9B7181CD-BFA6-4306-9117-B3F78AA8F975}" presName="sibTrans" presStyleCnt="0"/>
      <dgm:spPr/>
    </dgm:pt>
    <dgm:pt modelId="{1311652F-2B23-423C-987A-978BF7AF22A9}" type="pres">
      <dgm:prSet presAssocID="{03A43F5A-4135-4CEE-865C-17CB6189E8C9}" presName="compNode" presStyleCnt="0"/>
      <dgm:spPr/>
    </dgm:pt>
    <dgm:pt modelId="{9CD84C86-1534-414F-B824-F2FEC40CAF99}" type="pres">
      <dgm:prSet presAssocID="{03A43F5A-4135-4CEE-865C-17CB6189E8C9}" presName="bgRect" presStyleLbl="bgShp" presStyleIdx="1" presStyleCnt="4"/>
      <dgm:spPr/>
    </dgm:pt>
    <dgm:pt modelId="{4C063B6C-F469-4AC9-9438-B8D5627319EF}" type="pres">
      <dgm:prSet presAssocID="{03A43F5A-4135-4CEE-865C-17CB6189E8C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 chart"/>
        </a:ext>
      </dgm:extLst>
    </dgm:pt>
    <dgm:pt modelId="{F2D6A026-CA95-4328-9A2E-E4A91926F037}" type="pres">
      <dgm:prSet presAssocID="{03A43F5A-4135-4CEE-865C-17CB6189E8C9}" presName="spaceRect" presStyleCnt="0"/>
      <dgm:spPr/>
    </dgm:pt>
    <dgm:pt modelId="{2A5AAE89-C8C7-4F89-AC82-D94BA30286D6}" type="pres">
      <dgm:prSet presAssocID="{03A43F5A-4135-4CEE-865C-17CB6189E8C9}" presName="parTx" presStyleLbl="revTx" presStyleIdx="1" presStyleCnt="4">
        <dgm:presLayoutVars>
          <dgm:chMax val="0"/>
          <dgm:chPref val="0"/>
        </dgm:presLayoutVars>
      </dgm:prSet>
      <dgm:spPr/>
    </dgm:pt>
    <dgm:pt modelId="{FB89FC27-8623-4656-AA1D-373874469407}" type="pres">
      <dgm:prSet presAssocID="{11D0BD9D-ECC6-4FF7-A619-275246E0102F}" presName="sibTrans" presStyleCnt="0"/>
      <dgm:spPr/>
    </dgm:pt>
    <dgm:pt modelId="{41597AEE-1896-4BA7-81F0-0FD83DCC0E40}" type="pres">
      <dgm:prSet presAssocID="{F240E867-1FE2-4662-807D-0634882D4AE2}" presName="compNode" presStyleCnt="0"/>
      <dgm:spPr/>
    </dgm:pt>
    <dgm:pt modelId="{96FBD52D-26E1-46AD-A700-9CED2879643E}" type="pres">
      <dgm:prSet presAssocID="{F240E867-1FE2-4662-807D-0634882D4AE2}" presName="bgRect" presStyleLbl="bgShp" presStyleIdx="2" presStyleCnt="4"/>
      <dgm:spPr/>
    </dgm:pt>
    <dgm:pt modelId="{C85D409F-201A-411F-9522-5F162E1D58E5}" type="pres">
      <dgm:prSet presAssocID="{F240E867-1FE2-4662-807D-0634882D4AE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ears"/>
        </a:ext>
      </dgm:extLst>
    </dgm:pt>
    <dgm:pt modelId="{9461BF32-7C7E-467B-9B7A-150155EE36DA}" type="pres">
      <dgm:prSet presAssocID="{F240E867-1FE2-4662-807D-0634882D4AE2}" presName="spaceRect" presStyleCnt="0"/>
      <dgm:spPr/>
    </dgm:pt>
    <dgm:pt modelId="{6F74CB32-C852-4524-8E58-0C7D63DA2BF0}" type="pres">
      <dgm:prSet presAssocID="{F240E867-1FE2-4662-807D-0634882D4AE2}" presName="parTx" presStyleLbl="revTx" presStyleIdx="2" presStyleCnt="4">
        <dgm:presLayoutVars>
          <dgm:chMax val="0"/>
          <dgm:chPref val="0"/>
        </dgm:presLayoutVars>
      </dgm:prSet>
      <dgm:spPr/>
    </dgm:pt>
    <dgm:pt modelId="{A1BCE6D7-6AE4-45BC-BED2-6F09286130D2}" type="pres">
      <dgm:prSet presAssocID="{0ECBAD7B-653C-4D67-903B-4FC2ED93E625}" presName="sibTrans" presStyleCnt="0"/>
      <dgm:spPr/>
    </dgm:pt>
    <dgm:pt modelId="{4AC149CB-7ACF-4895-BEF2-16F83151A7D4}" type="pres">
      <dgm:prSet presAssocID="{68974636-75B3-4BF6-ADDC-74E3EEE20107}" presName="compNode" presStyleCnt="0"/>
      <dgm:spPr/>
    </dgm:pt>
    <dgm:pt modelId="{90DD8A2D-00E4-49A7-8365-6B1B544196D8}" type="pres">
      <dgm:prSet presAssocID="{68974636-75B3-4BF6-ADDC-74E3EEE20107}" presName="bgRect" presStyleLbl="bgShp" presStyleIdx="3" presStyleCnt="4"/>
      <dgm:spPr/>
    </dgm:pt>
    <dgm:pt modelId="{187E4DC0-D513-4A03-B7A3-52476554046D}" type="pres">
      <dgm:prSet presAssocID="{68974636-75B3-4BF6-ADDC-74E3EEE2010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auge"/>
        </a:ext>
      </dgm:extLst>
    </dgm:pt>
    <dgm:pt modelId="{D17C8A9B-307E-4CD5-8E77-CEF3F412F6D4}" type="pres">
      <dgm:prSet presAssocID="{68974636-75B3-4BF6-ADDC-74E3EEE20107}" presName="spaceRect" presStyleCnt="0"/>
      <dgm:spPr/>
    </dgm:pt>
    <dgm:pt modelId="{42C154ED-08C9-47A4-B685-85AFD6BFA29A}" type="pres">
      <dgm:prSet presAssocID="{68974636-75B3-4BF6-ADDC-74E3EEE20107}" presName="parTx" presStyleLbl="revTx" presStyleIdx="3" presStyleCnt="4">
        <dgm:presLayoutVars>
          <dgm:chMax val="0"/>
          <dgm:chPref val="0"/>
        </dgm:presLayoutVars>
      </dgm:prSet>
      <dgm:spPr/>
    </dgm:pt>
  </dgm:ptLst>
  <dgm:cxnLst>
    <dgm:cxn modelId="{0D8DEC0E-37D4-416B-8BCF-A0EDE68C6D78}" srcId="{9ABB4664-4483-4A36-AA76-621A6FE53350}" destId="{F240E867-1FE2-4662-807D-0634882D4AE2}" srcOrd="2" destOrd="0" parTransId="{C771E59E-E1C3-4FD1-9A07-397005719B9C}" sibTransId="{0ECBAD7B-653C-4D67-903B-4FC2ED93E625}"/>
    <dgm:cxn modelId="{C0B08F14-BD8B-47E2-9A10-B6B31EAB206B}" type="presOf" srcId="{6516FCC4-7672-4F2B-9B05-AC5B3310E691}" destId="{0E08A8AD-DDEF-487E-A6C5-6494728D64E9}" srcOrd="0" destOrd="0" presId="urn:microsoft.com/office/officeart/2018/2/layout/IconVerticalSolidList"/>
    <dgm:cxn modelId="{AEB88D3B-386C-469F-A272-3ACBE937E523}" srcId="{9ABB4664-4483-4A36-AA76-621A6FE53350}" destId="{03A43F5A-4135-4CEE-865C-17CB6189E8C9}" srcOrd="1" destOrd="0" parTransId="{998BC6F8-E031-489C-85B3-89BE5C2CE1DC}" sibTransId="{11D0BD9D-ECC6-4FF7-A619-275246E0102F}"/>
    <dgm:cxn modelId="{2EB9F34A-F105-4C6D-B6C9-AD8AB61F0695}" type="presOf" srcId="{9ABB4664-4483-4A36-AA76-621A6FE53350}" destId="{5EC27F45-2BD4-4F91-802F-749A15CF1964}" srcOrd="0" destOrd="0" presId="urn:microsoft.com/office/officeart/2018/2/layout/IconVerticalSolidList"/>
    <dgm:cxn modelId="{BC2E8F80-FD6C-408D-82A8-74FD15F29680}" type="presOf" srcId="{68974636-75B3-4BF6-ADDC-74E3EEE20107}" destId="{42C154ED-08C9-47A4-B685-85AFD6BFA29A}" srcOrd="0" destOrd="0" presId="urn:microsoft.com/office/officeart/2018/2/layout/IconVerticalSolidList"/>
    <dgm:cxn modelId="{EF02078D-E456-4950-9500-C0DBD3691F63}" type="presOf" srcId="{03A43F5A-4135-4CEE-865C-17CB6189E8C9}" destId="{2A5AAE89-C8C7-4F89-AC82-D94BA30286D6}" srcOrd="0" destOrd="0" presId="urn:microsoft.com/office/officeart/2018/2/layout/IconVerticalSolidList"/>
    <dgm:cxn modelId="{C58B4DB9-C355-4848-A9CD-AA106A6B0649}" srcId="{9ABB4664-4483-4A36-AA76-621A6FE53350}" destId="{68974636-75B3-4BF6-ADDC-74E3EEE20107}" srcOrd="3" destOrd="0" parTransId="{C31840BC-B8E3-4445-857F-6F1515D967FA}" sibTransId="{4C5C04AF-34E2-4DF0-89DB-C88BF7B6208F}"/>
    <dgm:cxn modelId="{31A6A5B9-6082-40E9-AF50-2315CB7F0964}" type="presOf" srcId="{F240E867-1FE2-4662-807D-0634882D4AE2}" destId="{6F74CB32-C852-4524-8E58-0C7D63DA2BF0}" srcOrd="0" destOrd="0" presId="urn:microsoft.com/office/officeart/2018/2/layout/IconVerticalSolidList"/>
    <dgm:cxn modelId="{47B445E3-EA53-4245-8FEC-5DD46BEFD963}" srcId="{9ABB4664-4483-4A36-AA76-621A6FE53350}" destId="{6516FCC4-7672-4F2B-9B05-AC5B3310E691}" srcOrd="0" destOrd="0" parTransId="{E82830E8-5C53-4B40-AB43-090A41A24671}" sibTransId="{9B7181CD-BFA6-4306-9117-B3F78AA8F975}"/>
    <dgm:cxn modelId="{731677DE-2976-4C4F-B604-4A9D165039B7}" type="presParOf" srcId="{5EC27F45-2BD4-4F91-802F-749A15CF1964}" destId="{A702B4DB-2DFA-4E5F-9E0E-0A38A0A22603}" srcOrd="0" destOrd="0" presId="urn:microsoft.com/office/officeart/2018/2/layout/IconVerticalSolidList"/>
    <dgm:cxn modelId="{CBD53C56-F946-411C-A87D-06653E939750}" type="presParOf" srcId="{A702B4DB-2DFA-4E5F-9E0E-0A38A0A22603}" destId="{1035B737-C0E1-4661-942F-D68C32DCF35B}" srcOrd="0" destOrd="0" presId="urn:microsoft.com/office/officeart/2018/2/layout/IconVerticalSolidList"/>
    <dgm:cxn modelId="{DF8553C1-ECE9-4C79-BC1D-72EE8CA3B85C}" type="presParOf" srcId="{A702B4DB-2DFA-4E5F-9E0E-0A38A0A22603}" destId="{90387823-E3AF-46A3-90EE-FEEE5399153E}" srcOrd="1" destOrd="0" presId="urn:microsoft.com/office/officeart/2018/2/layout/IconVerticalSolidList"/>
    <dgm:cxn modelId="{A3CF77D7-1BD6-4E0D-A8A2-16CA8A2FBB71}" type="presParOf" srcId="{A702B4DB-2DFA-4E5F-9E0E-0A38A0A22603}" destId="{39048FEE-9235-4BF7-8488-EFC30D44B2C8}" srcOrd="2" destOrd="0" presId="urn:microsoft.com/office/officeart/2018/2/layout/IconVerticalSolidList"/>
    <dgm:cxn modelId="{611C1F06-8CC3-4E4A-B6A0-576E0C4DFBDA}" type="presParOf" srcId="{A702B4DB-2DFA-4E5F-9E0E-0A38A0A22603}" destId="{0E08A8AD-DDEF-487E-A6C5-6494728D64E9}" srcOrd="3" destOrd="0" presId="urn:microsoft.com/office/officeart/2018/2/layout/IconVerticalSolidList"/>
    <dgm:cxn modelId="{6A503108-BED5-46CC-8774-EA6BFDE72955}" type="presParOf" srcId="{5EC27F45-2BD4-4F91-802F-749A15CF1964}" destId="{808E9EED-0460-4211-9242-E8EDFFE4A354}" srcOrd="1" destOrd="0" presId="urn:microsoft.com/office/officeart/2018/2/layout/IconVerticalSolidList"/>
    <dgm:cxn modelId="{B726C4BC-B036-4F7A-B527-D3C20B6EF691}" type="presParOf" srcId="{5EC27F45-2BD4-4F91-802F-749A15CF1964}" destId="{1311652F-2B23-423C-987A-978BF7AF22A9}" srcOrd="2" destOrd="0" presId="urn:microsoft.com/office/officeart/2018/2/layout/IconVerticalSolidList"/>
    <dgm:cxn modelId="{C9C2A50B-3980-416C-825C-4BBC6A4B421C}" type="presParOf" srcId="{1311652F-2B23-423C-987A-978BF7AF22A9}" destId="{9CD84C86-1534-414F-B824-F2FEC40CAF99}" srcOrd="0" destOrd="0" presId="urn:microsoft.com/office/officeart/2018/2/layout/IconVerticalSolidList"/>
    <dgm:cxn modelId="{203254FB-10B4-4A06-BFC1-DE5939EBCA5E}" type="presParOf" srcId="{1311652F-2B23-423C-987A-978BF7AF22A9}" destId="{4C063B6C-F469-4AC9-9438-B8D5627319EF}" srcOrd="1" destOrd="0" presId="urn:microsoft.com/office/officeart/2018/2/layout/IconVerticalSolidList"/>
    <dgm:cxn modelId="{687F96BE-DA01-4906-BEEF-1A216A373B1F}" type="presParOf" srcId="{1311652F-2B23-423C-987A-978BF7AF22A9}" destId="{F2D6A026-CA95-4328-9A2E-E4A91926F037}" srcOrd="2" destOrd="0" presId="urn:microsoft.com/office/officeart/2018/2/layout/IconVerticalSolidList"/>
    <dgm:cxn modelId="{1B041E54-0B77-4503-B363-DEF670764B98}" type="presParOf" srcId="{1311652F-2B23-423C-987A-978BF7AF22A9}" destId="{2A5AAE89-C8C7-4F89-AC82-D94BA30286D6}" srcOrd="3" destOrd="0" presId="urn:microsoft.com/office/officeart/2018/2/layout/IconVerticalSolidList"/>
    <dgm:cxn modelId="{A377CFE2-ACE8-41AF-A0B5-AF855D0A8A24}" type="presParOf" srcId="{5EC27F45-2BD4-4F91-802F-749A15CF1964}" destId="{FB89FC27-8623-4656-AA1D-373874469407}" srcOrd="3" destOrd="0" presId="urn:microsoft.com/office/officeart/2018/2/layout/IconVerticalSolidList"/>
    <dgm:cxn modelId="{6B97AE7B-EC40-41DD-9FC0-18BB8297CDBB}" type="presParOf" srcId="{5EC27F45-2BD4-4F91-802F-749A15CF1964}" destId="{41597AEE-1896-4BA7-81F0-0FD83DCC0E40}" srcOrd="4" destOrd="0" presId="urn:microsoft.com/office/officeart/2018/2/layout/IconVerticalSolidList"/>
    <dgm:cxn modelId="{AA464E24-E886-431B-B107-34C93F540894}" type="presParOf" srcId="{41597AEE-1896-4BA7-81F0-0FD83DCC0E40}" destId="{96FBD52D-26E1-46AD-A700-9CED2879643E}" srcOrd="0" destOrd="0" presId="urn:microsoft.com/office/officeart/2018/2/layout/IconVerticalSolidList"/>
    <dgm:cxn modelId="{F88803AB-41AD-4E5F-8690-44008E9E3810}" type="presParOf" srcId="{41597AEE-1896-4BA7-81F0-0FD83DCC0E40}" destId="{C85D409F-201A-411F-9522-5F162E1D58E5}" srcOrd="1" destOrd="0" presId="urn:microsoft.com/office/officeart/2018/2/layout/IconVerticalSolidList"/>
    <dgm:cxn modelId="{9C47D54F-056E-4B66-A082-9A13649BFE54}" type="presParOf" srcId="{41597AEE-1896-4BA7-81F0-0FD83DCC0E40}" destId="{9461BF32-7C7E-467B-9B7A-150155EE36DA}" srcOrd="2" destOrd="0" presId="urn:microsoft.com/office/officeart/2018/2/layout/IconVerticalSolidList"/>
    <dgm:cxn modelId="{28F79AA4-A08B-4410-A747-A20FE11C7073}" type="presParOf" srcId="{41597AEE-1896-4BA7-81F0-0FD83DCC0E40}" destId="{6F74CB32-C852-4524-8E58-0C7D63DA2BF0}" srcOrd="3" destOrd="0" presId="urn:microsoft.com/office/officeart/2018/2/layout/IconVerticalSolidList"/>
    <dgm:cxn modelId="{94B92749-C791-42F8-9767-5BD52760EC70}" type="presParOf" srcId="{5EC27F45-2BD4-4F91-802F-749A15CF1964}" destId="{A1BCE6D7-6AE4-45BC-BED2-6F09286130D2}" srcOrd="5" destOrd="0" presId="urn:microsoft.com/office/officeart/2018/2/layout/IconVerticalSolidList"/>
    <dgm:cxn modelId="{E9D81C9E-2F52-4904-A665-706C2F14A592}" type="presParOf" srcId="{5EC27F45-2BD4-4F91-802F-749A15CF1964}" destId="{4AC149CB-7ACF-4895-BEF2-16F83151A7D4}" srcOrd="6" destOrd="0" presId="urn:microsoft.com/office/officeart/2018/2/layout/IconVerticalSolidList"/>
    <dgm:cxn modelId="{5288521F-8612-4B9A-928F-DBB165FCF690}" type="presParOf" srcId="{4AC149CB-7ACF-4895-BEF2-16F83151A7D4}" destId="{90DD8A2D-00E4-49A7-8365-6B1B544196D8}" srcOrd="0" destOrd="0" presId="urn:microsoft.com/office/officeart/2018/2/layout/IconVerticalSolidList"/>
    <dgm:cxn modelId="{2DEA249C-B095-4A09-83A4-D5D330EE10DD}" type="presParOf" srcId="{4AC149CB-7ACF-4895-BEF2-16F83151A7D4}" destId="{187E4DC0-D513-4A03-B7A3-52476554046D}" srcOrd="1" destOrd="0" presId="urn:microsoft.com/office/officeart/2018/2/layout/IconVerticalSolidList"/>
    <dgm:cxn modelId="{C3F46AE9-1D86-4F6C-B254-8427830C4B72}" type="presParOf" srcId="{4AC149CB-7ACF-4895-BEF2-16F83151A7D4}" destId="{D17C8A9B-307E-4CD5-8E77-CEF3F412F6D4}" srcOrd="2" destOrd="0" presId="urn:microsoft.com/office/officeart/2018/2/layout/IconVerticalSolidList"/>
    <dgm:cxn modelId="{C50F5894-C894-4679-8D54-FA51F89A9DF8}" type="presParOf" srcId="{4AC149CB-7ACF-4895-BEF2-16F83151A7D4}" destId="{42C154ED-08C9-47A4-B685-85AFD6BFA29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126F1E7-835F-4D41-B45B-D05EDC63A1E2}"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678BFF17-2466-4D9A-B85B-3F9CD37C33ED}">
      <dgm:prSet custT="1"/>
      <dgm:spPr/>
      <dgm:t>
        <a:bodyPr/>
        <a:lstStyle/>
        <a:p>
          <a:r>
            <a:rPr lang="es-US" sz="2000" b="1" dirty="0">
              <a:solidFill>
                <a:schemeClr val="tx1"/>
              </a:solidFill>
              <a:latin typeface="72" panose="020B0503030000000003" pitchFamily="34" charset="0"/>
              <a:cs typeface="72" panose="020B0503030000000003" pitchFamily="34" charset="0"/>
            </a:rPr>
            <a:t>¿Qué es Microsoft </a:t>
          </a:r>
          <a:r>
            <a:rPr lang="es-US" sz="2000" b="1" dirty="0" err="1">
              <a:solidFill>
                <a:schemeClr val="tx1"/>
              </a:solidFill>
              <a:latin typeface="72" panose="020B0503030000000003" pitchFamily="34" charset="0"/>
              <a:cs typeface="72" panose="020B0503030000000003" pitchFamily="34" charset="0"/>
            </a:rPr>
            <a:t>Power</a:t>
          </a:r>
          <a:r>
            <a:rPr lang="es-US" sz="2000" b="1" dirty="0">
              <a:solidFill>
                <a:schemeClr val="tx1"/>
              </a:solidFill>
              <a:latin typeface="72" panose="020B0503030000000003" pitchFamily="34" charset="0"/>
              <a:cs typeface="72" panose="020B0503030000000003" pitchFamily="34" charset="0"/>
            </a:rPr>
            <a:t> </a:t>
          </a:r>
          <a:r>
            <a:rPr lang="es-US" sz="2000" b="1" dirty="0" err="1">
              <a:solidFill>
                <a:schemeClr val="tx1"/>
              </a:solidFill>
              <a:latin typeface="72" panose="020B0503030000000003" pitchFamily="34" charset="0"/>
              <a:cs typeface="72" panose="020B0503030000000003" pitchFamily="34" charset="0"/>
            </a:rPr>
            <a:t>Platform</a:t>
          </a:r>
          <a:r>
            <a:rPr lang="es-US" sz="2000" b="1" dirty="0">
              <a:solidFill>
                <a:schemeClr val="tx1"/>
              </a:solidFill>
              <a:latin typeface="72" panose="020B0503030000000003" pitchFamily="34" charset="0"/>
              <a:cs typeface="72" panose="020B0503030000000003" pitchFamily="34" charset="0"/>
            </a:rPr>
            <a:t>?</a:t>
          </a:r>
          <a:endParaRPr lang="en-US" sz="2000" dirty="0">
            <a:solidFill>
              <a:schemeClr val="tx1"/>
            </a:solidFill>
            <a:latin typeface="72" panose="020B0503030000000003" pitchFamily="34" charset="0"/>
            <a:cs typeface="72" panose="020B0503030000000003" pitchFamily="34" charset="0"/>
          </a:endParaRPr>
        </a:p>
      </dgm:t>
    </dgm:pt>
    <dgm:pt modelId="{A37E1A19-8F05-41FC-8EFA-5171F1619D32}" type="parTrans" cxnId="{B75B4813-E7E5-449F-B3A8-66AA4DF2EDE0}">
      <dgm:prSet/>
      <dgm:spPr/>
      <dgm:t>
        <a:bodyPr/>
        <a:lstStyle/>
        <a:p>
          <a:endParaRPr lang="en-US" sz="1800">
            <a:latin typeface="Avenir Next LT Pro Demi" panose="020B0704020202020204" pitchFamily="34" charset="0"/>
          </a:endParaRPr>
        </a:p>
      </dgm:t>
    </dgm:pt>
    <dgm:pt modelId="{6B4FFCFC-B71A-40C7-8F64-B331B738B860}" type="sibTrans" cxnId="{B75B4813-E7E5-449F-B3A8-66AA4DF2EDE0}">
      <dgm:prSet/>
      <dgm:spPr/>
      <dgm:t>
        <a:bodyPr/>
        <a:lstStyle/>
        <a:p>
          <a:endParaRPr lang="en-US" sz="1800">
            <a:latin typeface="Avenir Next LT Pro Demi" panose="020B0704020202020204" pitchFamily="34" charset="0"/>
          </a:endParaRPr>
        </a:p>
      </dgm:t>
    </dgm:pt>
    <dgm:pt modelId="{97D96278-5A13-4416-B1D1-4292F144A1A0}">
      <dgm:prSet custT="1"/>
      <dgm:spPr/>
      <dgm:t>
        <a:bodyPr/>
        <a:lstStyle/>
        <a:p>
          <a:r>
            <a:rPr lang="es-US" sz="2000" b="1" dirty="0">
              <a:solidFill>
                <a:schemeClr val="tx1"/>
              </a:solidFill>
              <a:latin typeface="72" panose="020B0503030000000003" pitchFamily="34" charset="0"/>
              <a:cs typeface="72" panose="020B0503030000000003" pitchFamily="34" charset="0"/>
            </a:rPr>
            <a:t>Ecosistema de herramientas </a:t>
          </a:r>
          <a:r>
            <a:rPr lang="es-US" sz="2000" b="1" dirty="0" err="1">
              <a:solidFill>
                <a:schemeClr val="tx1"/>
              </a:solidFill>
              <a:latin typeface="72" panose="020B0503030000000003" pitchFamily="34" charset="0"/>
              <a:cs typeface="72" panose="020B0503030000000003" pitchFamily="34" charset="0"/>
            </a:rPr>
            <a:t>low-code</a:t>
          </a:r>
          <a:r>
            <a:rPr lang="es-US" sz="2000" b="1" dirty="0">
              <a:solidFill>
                <a:schemeClr val="tx1"/>
              </a:solidFill>
              <a:latin typeface="72" panose="020B0503030000000003" pitchFamily="34" charset="0"/>
              <a:cs typeface="72" panose="020B0503030000000003" pitchFamily="34" charset="0"/>
            </a:rPr>
            <a:t> de Microsoft.</a:t>
          </a:r>
          <a:endParaRPr lang="en-US" sz="2000" b="1" dirty="0">
            <a:solidFill>
              <a:schemeClr val="tx1"/>
            </a:solidFill>
            <a:latin typeface="72" panose="020B0503030000000003" pitchFamily="34" charset="0"/>
            <a:cs typeface="72" panose="020B0503030000000003" pitchFamily="34" charset="0"/>
          </a:endParaRPr>
        </a:p>
      </dgm:t>
    </dgm:pt>
    <dgm:pt modelId="{FA06871E-9EDC-4BB4-8E75-30E4ACF88E75}" type="parTrans" cxnId="{164BE441-DA70-4FBA-A4FD-8B4EF8D1AC57}">
      <dgm:prSet/>
      <dgm:spPr/>
      <dgm:t>
        <a:bodyPr/>
        <a:lstStyle/>
        <a:p>
          <a:endParaRPr lang="en-US" sz="1800">
            <a:latin typeface="Avenir Next LT Pro Demi" panose="020B0704020202020204" pitchFamily="34" charset="0"/>
          </a:endParaRPr>
        </a:p>
      </dgm:t>
    </dgm:pt>
    <dgm:pt modelId="{BE725C9A-2612-47EE-AB26-3FAD50EC72A4}" type="sibTrans" cxnId="{164BE441-DA70-4FBA-A4FD-8B4EF8D1AC57}">
      <dgm:prSet/>
      <dgm:spPr/>
      <dgm:t>
        <a:bodyPr/>
        <a:lstStyle/>
        <a:p>
          <a:endParaRPr lang="en-US" sz="1800">
            <a:latin typeface="Avenir Next LT Pro Demi" panose="020B0704020202020204" pitchFamily="34" charset="0"/>
          </a:endParaRPr>
        </a:p>
      </dgm:t>
    </dgm:pt>
    <dgm:pt modelId="{3DBE1C42-5B59-426D-BF3C-768C9967D39E}">
      <dgm:prSet custT="1"/>
      <dgm:spPr/>
      <dgm:t>
        <a:bodyPr/>
        <a:lstStyle/>
        <a:p>
          <a:r>
            <a:rPr lang="es-US" sz="1800" b="1" dirty="0">
              <a:latin typeface="72" panose="020B0503030000000003" pitchFamily="34" charset="0"/>
              <a:cs typeface="72" panose="020B0503030000000003" pitchFamily="34" charset="0"/>
            </a:rPr>
            <a:t>Diseñado para crear aplicaciones, automatizar procesos y analizar datos.</a:t>
          </a:r>
          <a:endParaRPr lang="en-US" sz="1800" b="1" dirty="0">
            <a:latin typeface="72" panose="020B0503030000000003" pitchFamily="34" charset="0"/>
            <a:cs typeface="72" panose="020B0503030000000003" pitchFamily="34" charset="0"/>
          </a:endParaRPr>
        </a:p>
      </dgm:t>
    </dgm:pt>
    <dgm:pt modelId="{58526FC9-84C6-4789-9C1E-76B8DF9263B1}" type="parTrans" cxnId="{B44B2B1D-22B7-42A1-A765-3F946D691679}">
      <dgm:prSet/>
      <dgm:spPr/>
      <dgm:t>
        <a:bodyPr/>
        <a:lstStyle/>
        <a:p>
          <a:endParaRPr lang="en-US" sz="1800">
            <a:latin typeface="Avenir Next LT Pro Demi" panose="020B0704020202020204" pitchFamily="34" charset="0"/>
          </a:endParaRPr>
        </a:p>
      </dgm:t>
    </dgm:pt>
    <dgm:pt modelId="{2492583E-8D55-47B9-B7D8-07FD5F927A89}" type="sibTrans" cxnId="{B44B2B1D-22B7-42A1-A765-3F946D691679}">
      <dgm:prSet/>
      <dgm:spPr/>
      <dgm:t>
        <a:bodyPr/>
        <a:lstStyle/>
        <a:p>
          <a:endParaRPr lang="en-US" sz="1800">
            <a:latin typeface="Avenir Next LT Pro Demi" panose="020B0704020202020204" pitchFamily="34" charset="0"/>
          </a:endParaRPr>
        </a:p>
      </dgm:t>
    </dgm:pt>
    <dgm:pt modelId="{0F037276-EAE6-4188-AD35-360E4367818B}">
      <dgm:prSet custT="1"/>
      <dgm:spPr/>
      <dgm:t>
        <a:bodyPr/>
        <a:lstStyle/>
        <a:p>
          <a:r>
            <a:rPr lang="es-US" sz="1800" b="1" dirty="0">
              <a:latin typeface="72" panose="020B0503030000000003" pitchFamily="34" charset="0"/>
              <a:cs typeface="72" panose="020B0503030000000003" pitchFamily="34" charset="0"/>
            </a:rPr>
            <a:t>Componentes principales</a:t>
          </a:r>
          <a:r>
            <a:rPr lang="es-US" sz="1400" dirty="0">
              <a:latin typeface="Avenir Next LT Pro Demi" panose="020B0704020202020204" pitchFamily="34" charset="0"/>
            </a:rPr>
            <a:t>:</a:t>
          </a:r>
          <a:endParaRPr lang="en-US" sz="1400" dirty="0">
            <a:latin typeface="Avenir Next LT Pro Demi" panose="020B0704020202020204" pitchFamily="34" charset="0"/>
          </a:endParaRPr>
        </a:p>
      </dgm:t>
    </dgm:pt>
    <dgm:pt modelId="{E2A6B0FC-F06B-49BB-ABA1-7021D01EBF3E}" type="parTrans" cxnId="{82B673C4-5929-4BBE-A1BA-09C162EF45AD}">
      <dgm:prSet/>
      <dgm:spPr/>
      <dgm:t>
        <a:bodyPr/>
        <a:lstStyle/>
        <a:p>
          <a:endParaRPr lang="en-US" sz="1800">
            <a:latin typeface="Avenir Next LT Pro Demi" panose="020B0704020202020204" pitchFamily="34" charset="0"/>
          </a:endParaRPr>
        </a:p>
      </dgm:t>
    </dgm:pt>
    <dgm:pt modelId="{ECFC9012-3673-403C-9EDA-23106C934683}" type="sibTrans" cxnId="{82B673C4-5929-4BBE-A1BA-09C162EF45AD}">
      <dgm:prSet/>
      <dgm:spPr/>
      <dgm:t>
        <a:bodyPr/>
        <a:lstStyle/>
        <a:p>
          <a:endParaRPr lang="en-US" sz="1800">
            <a:latin typeface="Avenir Next LT Pro Demi" panose="020B0704020202020204" pitchFamily="34" charset="0"/>
          </a:endParaRPr>
        </a:p>
      </dgm:t>
    </dgm:pt>
    <dgm:pt modelId="{A4777288-5FFE-419B-B98B-339512CE8267}">
      <dgm:prSet custT="1"/>
      <dgm:spPr/>
      <dgm:t>
        <a:bodyPr/>
        <a:lstStyle/>
        <a:p>
          <a:r>
            <a:rPr lang="es-US" sz="2000" b="1">
              <a:latin typeface="72 Black" panose="020B0A04030603020204" pitchFamily="34" charset="0"/>
              <a:cs typeface="72 Black" panose="020B0A04030603020204" pitchFamily="34" charset="0"/>
            </a:rPr>
            <a:t>Power Apps</a:t>
          </a:r>
          <a:endParaRPr lang="en-US" sz="2000">
            <a:latin typeface="72 Black" panose="020B0A04030603020204" pitchFamily="34" charset="0"/>
            <a:cs typeface="72 Black" panose="020B0A04030603020204" pitchFamily="34" charset="0"/>
          </a:endParaRPr>
        </a:p>
      </dgm:t>
    </dgm:pt>
    <dgm:pt modelId="{8F8DB75A-9431-46BE-9B49-943C8D5F7A5B}" type="parTrans" cxnId="{AE20706D-627D-4FBB-9764-1AA9B5B8F92F}">
      <dgm:prSet/>
      <dgm:spPr/>
      <dgm:t>
        <a:bodyPr/>
        <a:lstStyle/>
        <a:p>
          <a:endParaRPr lang="en-US" sz="1800">
            <a:latin typeface="Avenir Next LT Pro Demi" panose="020B0704020202020204" pitchFamily="34" charset="0"/>
          </a:endParaRPr>
        </a:p>
      </dgm:t>
    </dgm:pt>
    <dgm:pt modelId="{D9549D00-7519-4692-80AF-96E1B3C7C686}" type="sibTrans" cxnId="{AE20706D-627D-4FBB-9764-1AA9B5B8F92F}">
      <dgm:prSet/>
      <dgm:spPr/>
      <dgm:t>
        <a:bodyPr/>
        <a:lstStyle/>
        <a:p>
          <a:endParaRPr lang="en-US" sz="1800">
            <a:latin typeface="Avenir Next LT Pro Demi" panose="020B0704020202020204" pitchFamily="34" charset="0"/>
          </a:endParaRPr>
        </a:p>
      </dgm:t>
    </dgm:pt>
    <dgm:pt modelId="{3C0CDAA0-3A7C-4A73-A47B-8F7811DC5095}">
      <dgm:prSet custT="1"/>
      <dgm:spPr/>
      <dgm:t>
        <a:bodyPr/>
        <a:lstStyle/>
        <a:p>
          <a:r>
            <a:rPr lang="es-US" sz="2000" b="1" dirty="0" err="1">
              <a:latin typeface="72 Black" panose="020B0A04030603020204" pitchFamily="34" charset="0"/>
              <a:cs typeface="72 Black" panose="020B0A04030603020204" pitchFamily="34" charset="0"/>
            </a:rPr>
            <a:t>Power</a:t>
          </a:r>
          <a:r>
            <a:rPr lang="es-US" sz="2000" b="1" dirty="0">
              <a:latin typeface="72 Black" panose="020B0A04030603020204" pitchFamily="34" charset="0"/>
              <a:cs typeface="72 Black" panose="020B0A04030603020204" pitchFamily="34" charset="0"/>
            </a:rPr>
            <a:t> </a:t>
          </a:r>
          <a:r>
            <a:rPr lang="es-US" sz="2000" b="1" dirty="0" err="1">
              <a:latin typeface="72 Black" panose="020B0A04030603020204" pitchFamily="34" charset="0"/>
              <a:cs typeface="72 Black" panose="020B0A04030603020204" pitchFamily="34" charset="0"/>
            </a:rPr>
            <a:t>Automate</a:t>
          </a:r>
          <a:endParaRPr lang="en-US" sz="2000" dirty="0">
            <a:latin typeface="72 Black" panose="020B0A04030603020204" pitchFamily="34" charset="0"/>
            <a:cs typeface="72 Black" panose="020B0A04030603020204" pitchFamily="34" charset="0"/>
          </a:endParaRPr>
        </a:p>
      </dgm:t>
    </dgm:pt>
    <dgm:pt modelId="{FE5C20F6-4D6C-4DD7-A111-5BB97B5015C5}" type="parTrans" cxnId="{1DE30962-D299-4949-A597-C627DE1B68BF}">
      <dgm:prSet/>
      <dgm:spPr/>
      <dgm:t>
        <a:bodyPr/>
        <a:lstStyle/>
        <a:p>
          <a:endParaRPr lang="en-US" sz="1800">
            <a:latin typeface="Avenir Next LT Pro Demi" panose="020B0704020202020204" pitchFamily="34" charset="0"/>
          </a:endParaRPr>
        </a:p>
      </dgm:t>
    </dgm:pt>
    <dgm:pt modelId="{925DA71F-CD41-4873-B4A8-8576C6127636}" type="sibTrans" cxnId="{1DE30962-D299-4949-A597-C627DE1B68BF}">
      <dgm:prSet/>
      <dgm:spPr/>
      <dgm:t>
        <a:bodyPr/>
        <a:lstStyle/>
        <a:p>
          <a:endParaRPr lang="en-US" sz="1800">
            <a:latin typeface="Avenir Next LT Pro Demi" panose="020B0704020202020204" pitchFamily="34" charset="0"/>
          </a:endParaRPr>
        </a:p>
      </dgm:t>
    </dgm:pt>
    <dgm:pt modelId="{736CF704-D6F6-44C1-A74B-EEF9D881CEA8}">
      <dgm:prSet custT="1"/>
      <dgm:spPr/>
      <dgm:t>
        <a:bodyPr/>
        <a:lstStyle/>
        <a:p>
          <a:r>
            <a:rPr lang="es-US" sz="2000" b="1" dirty="0" err="1">
              <a:latin typeface="72 Black" panose="020B0A04030603020204" pitchFamily="34" charset="0"/>
              <a:cs typeface="72 Black" panose="020B0A04030603020204" pitchFamily="34" charset="0"/>
            </a:rPr>
            <a:t>Power</a:t>
          </a:r>
          <a:r>
            <a:rPr lang="es-US" sz="2000" b="1" dirty="0">
              <a:latin typeface="72 Black" panose="020B0A04030603020204" pitchFamily="34" charset="0"/>
              <a:cs typeface="72 Black" panose="020B0A04030603020204" pitchFamily="34" charset="0"/>
            </a:rPr>
            <a:t> BI</a:t>
          </a:r>
          <a:endParaRPr lang="en-US" sz="2000" dirty="0">
            <a:latin typeface="72 Black" panose="020B0A04030603020204" pitchFamily="34" charset="0"/>
            <a:cs typeface="72 Black" panose="020B0A04030603020204" pitchFamily="34" charset="0"/>
          </a:endParaRPr>
        </a:p>
      </dgm:t>
    </dgm:pt>
    <dgm:pt modelId="{F8CA697A-DF23-401C-8FDD-50DB9562FFBF}" type="parTrans" cxnId="{0BF82886-1ED7-4A56-AC23-5624FFD83D7D}">
      <dgm:prSet/>
      <dgm:spPr/>
      <dgm:t>
        <a:bodyPr/>
        <a:lstStyle/>
        <a:p>
          <a:endParaRPr lang="en-US" sz="1800">
            <a:latin typeface="Avenir Next LT Pro Demi" panose="020B0704020202020204" pitchFamily="34" charset="0"/>
          </a:endParaRPr>
        </a:p>
      </dgm:t>
    </dgm:pt>
    <dgm:pt modelId="{E7245D21-3245-4143-834A-05102153E69F}" type="sibTrans" cxnId="{0BF82886-1ED7-4A56-AC23-5624FFD83D7D}">
      <dgm:prSet/>
      <dgm:spPr/>
      <dgm:t>
        <a:bodyPr/>
        <a:lstStyle/>
        <a:p>
          <a:endParaRPr lang="en-US" sz="1800">
            <a:latin typeface="Avenir Next LT Pro Demi" panose="020B0704020202020204" pitchFamily="34" charset="0"/>
          </a:endParaRPr>
        </a:p>
      </dgm:t>
    </dgm:pt>
    <dgm:pt modelId="{8E8F548E-2CFB-4364-8BA0-985161A2F98C}" type="pres">
      <dgm:prSet presAssocID="{6126F1E7-835F-4D41-B45B-D05EDC63A1E2}" presName="Name0" presStyleCnt="0">
        <dgm:presLayoutVars>
          <dgm:dir/>
          <dgm:animLvl val="lvl"/>
          <dgm:resizeHandles val="exact"/>
        </dgm:presLayoutVars>
      </dgm:prSet>
      <dgm:spPr/>
    </dgm:pt>
    <dgm:pt modelId="{A3A7562C-5CC2-42F6-A4C0-4FA57F7DC0CD}" type="pres">
      <dgm:prSet presAssocID="{0F037276-EAE6-4188-AD35-360E4367818B}" presName="boxAndChildren" presStyleCnt="0"/>
      <dgm:spPr/>
    </dgm:pt>
    <dgm:pt modelId="{DEBB83C9-0832-4533-A7FC-7A716C39A2D6}" type="pres">
      <dgm:prSet presAssocID="{0F037276-EAE6-4188-AD35-360E4367818B}" presName="parentTextBox" presStyleLbl="node1" presStyleIdx="0" presStyleCnt="4"/>
      <dgm:spPr/>
    </dgm:pt>
    <dgm:pt modelId="{85D920C2-022B-4828-A216-9A49B1909299}" type="pres">
      <dgm:prSet presAssocID="{0F037276-EAE6-4188-AD35-360E4367818B}" presName="entireBox" presStyleLbl="node1" presStyleIdx="0" presStyleCnt="4"/>
      <dgm:spPr/>
    </dgm:pt>
    <dgm:pt modelId="{EDEDAE07-E4F9-4478-8947-7D0E77DD3B97}" type="pres">
      <dgm:prSet presAssocID="{0F037276-EAE6-4188-AD35-360E4367818B}" presName="descendantBox" presStyleCnt="0"/>
      <dgm:spPr/>
    </dgm:pt>
    <dgm:pt modelId="{69E1D734-5107-42E3-8358-0CDF073948E5}" type="pres">
      <dgm:prSet presAssocID="{A4777288-5FFE-419B-B98B-339512CE8267}" presName="childTextBox" presStyleLbl="fgAccFollowNode1" presStyleIdx="0" presStyleCnt="3">
        <dgm:presLayoutVars>
          <dgm:bulletEnabled val="1"/>
        </dgm:presLayoutVars>
      </dgm:prSet>
      <dgm:spPr/>
    </dgm:pt>
    <dgm:pt modelId="{5B8C2119-B9E9-45DD-AB67-CB9070AB9172}" type="pres">
      <dgm:prSet presAssocID="{3C0CDAA0-3A7C-4A73-A47B-8F7811DC5095}" presName="childTextBox" presStyleLbl="fgAccFollowNode1" presStyleIdx="1" presStyleCnt="3" custScaleX="133788">
        <dgm:presLayoutVars>
          <dgm:bulletEnabled val="1"/>
        </dgm:presLayoutVars>
      </dgm:prSet>
      <dgm:spPr/>
    </dgm:pt>
    <dgm:pt modelId="{4027D8EB-D72B-4D27-B315-52138953B745}" type="pres">
      <dgm:prSet presAssocID="{736CF704-D6F6-44C1-A74B-EEF9D881CEA8}" presName="childTextBox" presStyleLbl="fgAccFollowNode1" presStyleIdx="2" presStyleCnt="3">
        <dgm:presLayoutVars>
          <dgm:bulletEnabled val="1"/>
        </dgm:presLayoutVars>
      </dgm:prSet>
      <dgm:spPr/>
    </dgm:pt>
    <dgm:pt modelId="{62202612-7866-43E9-B0DA-FF7AD83B0840}" type="pres">
      <dgm:prSet presAssocID="{2492583E-8D55-47B9-B7D8-07FD5F927A89}" presName="sp" presStyleCnt="0"/>
      <dgm:spPr/>
    </dgm:pt>
    <dgm:pt modelId="{5E8BF5C5-3F48-446A-9BE7-0C35EE614C6E}" type="pres">
      <dgm:prSet presAssocID="{3DBE1C42-5B59-426D-BF3C-768C9967D39E}" presName="arrowAndChildren" presStyleCnt="0"/>
      <dgm:spPr/>
    </dgm:pt>
    <dgm:pt modelId="{A4207806-4E1D-44A5-8C50-09E0037A7C27}" type="pres">
      <dgm:prSet presAssocID="{3DBE1C42-5B59-426D-BF3C-768C9967D39E}" presName="parentTextArrow" presStyleLbl="node1" presStyleIdx="1" presStyleCnt="4"/>
      <dgm:spPr/>
    </dgm:pt>
    <dgm:pt modelId="{C05EF92A-D4F1-4F0C-9FAE-6AE98A208C30}" type="pres">
      <dgm:prSet presAssocID="{BE725C9A-2612-47EE-AB26-3FAD50EC72A4}" presName="sp" presStyleCnt="0"/>
      <dgm:spPr/>
    </dgm:pt>
    <dgm:pt modelId="{5078DBB7-CB3D-420A-AD51-35FB71191188}" type="pres">
      <dgm:prSet presAssocID="{97D96278-5A13-4416-B1D1-4292F144A1A0}" presName="arrowAndChildren" presStyleCnt="0"/>
      <dgm:spPr/>
    </dgm:pt>
    <dgm:pt modelId="{20BDA8E8-E8DF-4DA3-A68F-70EDA8DA5EE0}" type="pres">
      <dgm:prSet presAssocID="{97D96278-5A13-4416-B1D1-4292F144A1A0}" presName="parentTextArrow" presStyleLbl="node1" presStyleIdx="2" presStyleCnt="4"/>
      <dgm:spPr/>
    </dgm:pt>
    <dgm:pt modelId="{C1C4FAC0-DAF4-492B-9456-BFADDABF7545}" type="pres">
      <dgm:prSet presAssocID="{6B4FFCFC-B71A-40C7-8F64-B331B738B860}" presName="sp" presStyleCnt="0"/>
      <dgm:spPr/>
    </dgm:pt>
    <dgm:pt modelId="{901283EE-9F1C-4040-AB05-11DDEF498904}" type="pres">
      <dgm:prSet presAssocID="{678BFF17-2466-4D9A-B85B-3F9CD37C33ED}" presName="arrowAndChildren" presStyleCnt="0"/>
      <dgm:spPr/>
    </dgm:pt>
    <dgm:pt modelId="{C92A10A1-0F2F-4844-B31C-8EA0273AB710}" type="pres">
      <dgm:prSet presAssocID="{678BFF17-2466-4D9A-B85B-3F9CD37C33ED}" presName="parentTextArrow" presStyleLbl="node1" presStyleIdx="3" presStyleCnt="4"/>
      <dgm:spPr/>
    </dgm:pt>
  </dgm:ptLst>
  <dgm:cxnLst>
    <dgm:cxn modelId="{B75B4813-E7E5-449F-B3A8-66AA4DF2EDE0}" srcId="{6126F1E7-835F-4D41-B45B-D05EDC63A1E2}" destId="{678BFF17-2466-4D9A-B85B-3F9CD37C33ED}" srcOrd="0" destOrd="0" parTransId="{A37E1A19-8F05-41FC-8EFA-5171F1619D32}" sibTransId="{6B4FFCFC-B71A-40C7-8F64-B331B738B860}"/>
    <dgm:cxn modelId="{B44B2B1D-22B7-42A1-A765-3F946D691679}" srcId="{6126F1E7-835F-4D41-B45B-D05EDC63A1E2}" destId="{3DBE1C42-5B59-426D-BF3C-768C9967D39E}" srcOrd="2" destOrd="0" parTransId="{58526FC9-84C6-4789-9C1E-76B8DF9263B1}" sibTransId="{2492583E-8D55-47B9-B7D8-07FD5F927A89}"/>
    <dgm:cxn modelId="{CF55D539-45BA-4178-B2C5-83F8A84ED88A}" type="presOf" srcId="{736CF704-D6F6-44C1-A74B-EEF9D881CEA8}" destId="{4027D8EB-D72B-4D27-B315-52138953B745}" srcOrd="0" destOrd="0" presId="urn:microsoft.com/office/officeart/2005/8/layout/process4"/>
    <dgm:cxn modelId="{164BE441-DA70-4FBA-A4FD-8B4EF8D1AC57}" srcId="{6126F1E7-835F-4D41-B45B-D05EDC63A1E2}" destId="{97D96278-5A13-4416-B1D1-4292F144A1A0}" srcOrd="1" destOrd="0" parTransId="{FA06871E-9EDC-4BB4-8E75-30E4ACF88E75}" sibTransId="{BE725C9A-2612-47EE-AB26-3FAD50EC72A4}"/>
    <dgm:cxn modelId="{1DE30962-D299-4949-A597-C627DE1B68BF}" srcId="{0F037276-EAE6-4188-AD35-360E4367818B}" destId="{3C0CDAA0-3A7C-4A73-A47B-8F7811DC5095}" srcOrd="1" destOrd="0" parTransId="{FE5C20F6-4D6C-4DD7-A111-5BB97B5015C5}" sibTransId="{925DA71F-CD41-4873-B4A8-8576C6127636}"/>
    <dgm:cxn modelId="{5D665643-BF5E-44C4-A52F-601651AEC1FF}" type="presOf" srcId="{0F037276-EAE6-4188-AD35-360E4367818B}" destId="{85D920C2-022B-4828-A216-9A49B1909299}" srcOrd="1" destOrd="0" presId="urn:microsoft.com/office/officeart/2005/8/layout/process4"/>
    <dgm:cxn modelId="{C5D76268-775D-4E34-8A4F-449856DD0211}" type="presOf" srcId="{3DBE1C42-5B59-426D-BF3C-768C9967D39E}" destId="{A4207806-4E1D-44A5-8C50-09E0037A7C27}" srcOrd="0" destOrd="0" presId="urn:microsoft.com/office/officeart/2005/8/layout/process4"/>
    <dgm:cxn modelId="{AE20706D-627D-4FBB-9764-1AA9B5B8F92F}" srcId="{0F037276-EAE6-4188-AD35-360E4367818B}" destId="{A4777288-5FFE-419B-B98B-339512CE8267}" srcOrd="0" destOrd="0" parTransId="{8F8DB75A-9431-46BE-9B49-943C8D5F7A5B}" sibTransId="{D9549D00-7519-4692-80AF-96E1B3C7C686}"/>
    <dgm:cxn modelId="{E2164A6E-9974-48F0-BFFA-A3FF689EE9A5}" type="presOf" srcId="{3C0CDAA0-3A7C-4A73-A47B-8F7811DC5095}" destId="{5B8C2119-B9E9-45DD-AB67-CB9070AB9172}" srcOrd="0" destOrd="0" presId="urn:microsoft.com/office/officeart/2005/8/layout/process4"/>
    <dgm:cxn modelId="{7B9C8050-2CA9-46E6-818E-F23793B76106}" type="presOf" srcId="{6126F1E7-835F-4D41-B45B-D05EDC63A1E2}" destId="{8E8F548E-2CFB-4364-8BA0-985161A2F98C}" srcOrd="0" destOrd="0" presId="urn:microsoft.com/office/officeart/2005/8/layout/process4"/>
    <dgm:cxn modelId="{0BF82886-1ED7-4A56-AC23-5624FFD83D7D}" srcId="{0F037276-EAE6-4188-AD35-360E4367818B}" destId="{736CF704-D6F6-44C1-A74B-EEF9D881CEA8}" srcOrd="2" destOrd="0" parTransId="{F8CA697A-DF23-401C-8FDD-50DB9562FFBF}" sibTransId="{E7245D21-3245-4143-834A-05102153E69F}"/>
    <dgm:cxn modelId="{EDCE8EBD-5EA7-4C91-83AB-75D737AD9376}" type="presOf" srcId="{678BFF17-2466-4D9A-B85B-3F9CD37C33ED}" destId="{C92A10A1-0F2F-4844-B31C-8EA0273AB710}" srcOrd="0" destOrd="0" presId="urn:microsoft.com/office/officeart/2005/8/layout/process4"/>
    <dgm:cxn modelId="{82B673C4-5929-4BBE-A1BA-09C162EF45AD}" srcId="{6126F1E7-835F-4D41-B45B-D05EDC63A1E2}" destId="{0F037276-EAE6-4188-AD35-360E4367818B}" srcOrd="3" destOrd="0" parTransId="{E2A6B0FC-F06B-49BB-ABA1-7021D01EBF3E}" sibTransId="{ECFC9012-3673-403C-9EDA-23106C934683}"/>
    <dgm:cxn modelId="{D25E17DA-7FD9-4E49-A961-807791060687}" type="presOf" srcId="{97D96278-5A13-4416-B1D1-4292F144A1A0}" destId="{20BDA8E8-E8DF-4DA3-A68F-70EDA8DA5EE0}" srcOrd="0" destOrd="0" presId="urn:microsoft.com/office/officeart/2005/8/layout/process4"/>
    <dgm:cxn modelId="{EB8BD6E9-2E8A-4D78-9401-5BD21D5495A5}" type="presOf" srcId="{0F037276-EAE6-4188-AD35-360E4367818B}" destId="{DEBB83C9-0832-4533-A7FC-7A716C39A2D6}" srcOrd="0" destOrd="0" presId="urn:microsoft.com/office/officeart/2005/8/layout/process4"/>
    <dgm:cxn modelId="{D29DFDF4-2842-42D5-B06B-A89408E74F26}" type="presOf" srcId="{A4777288-5FFE-419B-B98B-339512CE8267}" destId="{69E1D734-5107-42E3-8358-0CDF073948E5}" srcOrd="0" destOrd="0" presId="urn:microsoft.com/office/officeart/2005/8/layout/process4"/>
    <dgm:cxn modelId="{B579E187-BDD2-490E-A5C4-E9EC17F02B43}" type="presParOf" srcId="{8E8F548E-2CFB-4364-8BA0-985161A2F98C}" destId="{A3A7562C-5CC2-42F6-A4C0-4FA57F7DC0CD}" srcOrd="0" destOrd="0" presId="urn:microsoft.com/office/officeart/2005/8/layout/process4"/>
    <dgm:cxn modelId="{AC13F58B-F83D-47D9-A8D4-60BC5EB183F8}" type="presParOf" srcId="{A3A7562C-5CC2-42F6-A4C0-4FA57F7DC0CD}" destId="{DEBB83C9-0832-4533-A7FC-7A716C39A2D6}" srcOrd="0" destOrd="0" presId="urn:microsoft.com/office/officeart/2005/8/layout/process4"/>
    <dgm:cxn modelId="{FE94CAC0-DC2F-4076-BDAE-8978AE4BBB3D}" type="presParOf" srcId="{A3A7562C-5CC2-42F6-A4C0-4FA57F7DC0CD}" destId="{85D920C2-022B-4828-A216-9A49B1909299}" srcOrd="1" destOrd="0" presId="urn:microsoft.com/office/officeart/2005/8/layout/process4"/>
    <dgm:cxn modelId="{BF18C0EF-0341-4C09-9B32-9DABB074B6CE}" type="presParOf" srcId="{A3A7562C-5CC2-42F6-A4C0-4FA57F7DC0CD}" destId="{EDEDAE07-E4F9-4478-8947-7D0E77DD3B97}" srcOrd="2" destOrd="0" presId="urn:microsoft.com/office/officeart/2005/8/layout/process4"/>
    <dgm:cxn modelId="{B39FCFCB-C546-4AC5-AF53-EDF1A8EBCBCD}" type="presParOf" srcId="{EDEDAE07-E4F9-4478-8947-7D0E77DD3B97}" destId="{69E1D734-5107-42E3-8358-0CDF073948E5}" srcOrd="0" destOrd="0" presId="urn:microsoft.com/office/officeart/2005/8/layout/process4"/>
    <dgm:cxn modelId="{885C0851-E4D7-4C08-810A-9712799F3F7F}" type="presParOf" srcId="{EDEDAE07-E4F9-4478-8947-7D0E77DD3B97}" destId="{5B8C2119-B9E9-45DD-AB67-CB9070AB9172}" srcOrd="1" destOrd="0" presId="urn:microsoft.com/office/officeart/2005/8/layout/process4"/>
    <dgm:cxn modelId="{E6CE33C5-461D-4628-8894-3BA826BA8969}" type="presParOf" srcId="{EDEDAE07-E4F9-4478-8947-7D0E77DD3B97}" destId="{4027D8EB-D72B-4D27-B315-52138953B745}" srcOrd="2" destOrd="0" presId="urn:microsoft.com/office/officeart/2005/8/layout/process4"/>
    <dgm:cxn modelId="{599CA346-2AAA-46C6-B510-08487ED5A8B0}" type="presParOf" srcId="{8E8F548E-2CFB-4364-8BA0-985161A2F98C}" destId="{62202612-7866-43E9-B0DA-FF7AD83B0840}" srcOrd="1" destOrd="0" presId="urn:microsoft.com/office/officeart/2005/8/layout/process4"/>
    <dgm:cxn modelId="{ECDA38E1-4E33-4584-B8E1-4E281DC01577}" type="presParOf" srcId="{8E8F548E-2CFB-4364-8BA0-985161A2F98C}" destId="{5E8BF5C5-3F48-446A-9BE7-0C35EE614C6E}" srcOrd="2" destOrd="0" presId="urn:microsoft.com/office/officeart/2005/8/layout/process4"/>
    <dgm:cxn modelId="{7098113E-27F4-4F9C-8260-87D39E5BB6EB}" type="presParOf" srcId="{5E8BF5C5-3F48-446A-9BE7-0C35EE614C6E}" destId="{A4207806-4E1D-44A5-8C50-09E0037A7C27}" srcOrd="0" destOrd="0" presId="urn:microsoft.com/office/officeart/2005/8/layout/process4"/>
    <dgm:cxn modelId="{2BEFE5CC-98E4-44C1-AF4D-003546E39F72}" type="presParOf" srcId="{8E8F548E-2CFB-4364-8BA0-985161A2F98C}" destId="{C05EF92A-D4F1-4F0C-9FAE-6AE98A208C30}" srcOrd="3" destOrd="0" presId="urn:microsoft.com/office/officeart/2005/8/layout/process4"/>
    <dgm:cxn modelId="{0F058C06-D153-4BD8-BCD5-ADAFF8897938}" type="presParOf" srcId="{8E8F548E-2CFB-4364-8BA0-985161A2F98C}" destId="{5078DBB7-CB3D-420A-AD51-35FB71191188}" srcOrd="4" destOrd="0" presId="urn:microsoft.com/office/officeart/2005/8/layout/process4"/>
    <dgm:cxn modelId="{9EE81F9C-EB66-4846-A88B-C18BD6DF9785}" type="presParOf" srcId="{5078DBB7-CB3D-420A-AD51-35FB71191188}" destId="{20BDA8E8-E8DF-4DA3-A68F-70EDA8DA5EE0}" srcOrd="0" destOrd="0" presId="urn:microsoft.com/office/officeart/2005/8/layout/process4"/>
    <dgm:cxn modelId="{A0981DF9-B8B8-4B34-8594-E52429D6616C}" type="presParOf" srcId="{8E8F548E-2CFB-4364-8BA0-985161A2F98C}" destId="{C1C4FAC0-DAF4-492B-9456-BFADDABF7545}" srcOrd="5" destOrd="0" presId="urn:microsoft.com/office/officeart/2005/8/layout/process4"/>
    <dgm:cxn modelId="{FC704DC5-E610-4E3A-9254-250D004AA275}" type="presParOf" srcId="{8E8F548E-2CFB-4364-8BA0-985161A2F98C}" destId="{901283EE-9F1C-4040-AB05-11DDEF498904}" srcOrd="6" destOrd="0" presId="urn:microsoft.com/office/officeart/2005/8/layout/process4"/>
    <dgm:cxn modelId="{F977F686-47C1-49DF-8C90-76A27BB774B1}" type="presParOf" srcId="{901283EE-9F1C-4040-AB05-11DDEF498904}" destId="{C92A10A1-0F2F-4844-B31C-8EA0273AB71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010253-04B4-4CF3-B1A2-EE692AA79CA7}">
      <dsp:nvSpPr>
        <dsp:cNvPr id="0" name=""/>
        <dsp:cNvSpPr/>
      </dsp:nvSpPr>
      <dsp:spPr>
        <a:xfrm>
          <a:off x="0" y="0"/>
          <a:ext cx="4964370" cy="698658"/>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a:latin typeface="72" panose="020B0503030000000003" pitchFamily="34" charset="0"/>
              <a:cs typeface="72" panose="020B0503030000000003" pitchFamily="34" charset="0"/>
            </a:rPr>
            <a:t>- Procesos manuales en inventarios</a:t>
          </a:r>
        </a:p>
      </dsp:txBody>
      <dsp:txXfrm>
        <a:off x="20463" y="20463"/>
        <a:ext cx="4128719" cy="657732"/>
      </dsp:txXfrm>
    </dsp:sp>
    <dsp:sp modelId="{8D518DB7-505F-4292-AD55-6B26223BFB7E}">
      <dsp:nvSpPr>
        <dsp:cNvPr id="0" name=""/>
        <dsp:cNvSpPr/>
      </dsp:nvSpPr>
      <dsp:spPr>
        <a:xfrm>
          <a:off x="370715" y="795694"/>
          <a:ext cx="4964370" cy="698658"/>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latin typeface="72" panose="020B0503030000000003" pitchFamily="34" charset="0"/>
              <a:cs typeface="72" panose="020B0503030000000003" pitchFamily="34" charset="0"/>
            </a:rPr>
            <a:t>- Errores frecuentes (duplicados, inconsistencias)</a:t>
          </a:r>
        </a:p>
      </dsp:txBody>
      <dsp:txXfrm>
        <a:off x="391178" y="816157"/>
        <a:ext cx="4098600" cy="657732"/>
      </dsp:txXfrm>
    </dsp:sp>
    <dsp:sp modelId="{0457D592-35FA-4C03-A390-F673B06B4FEF}">
      <dsp:nvSpPr>
        <dsp:cNvPr id="0" name=""/>
        <dsp:cNvSpPr/>
      </dsp:nvSpPr>
      <dsp:spPr>
        <a:xfrm>
          <a:off x="741431" y="1591389"/>
          <a:ext cx="4964370" cy="698658"/>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latin typeface="72" panose="020B0503030000000003" pitchFamily="34" charset="0"/>
              <a:cs typeface="72" panose="020B0503030000000003" pitchFamily="34" charset="0"/>
            </a:rPr>
            <a:t>- Conteos físicos lentos (3–4 días/mes)</a:t>
          </a:r>
        </a:p>
      </dsp:txBody>
      <dsp:txXfrm>
        <a:off x="761894" y="1611852"/>
        <a:ext cx="4098600" cy="657732"/>
      </dsp:txXfrm>
    </dsp:sp>
    <dsp:sp modelId="{BF3B6CAD-1344-4DCD-A5FE-F362AA2B6563}">
      <dsp:nvSpPr>
        <dsp:cNvPr id="0" name=""/>
        <dsp:cNvSpPr/>
      </dsp:nvSpPr>
      <dsp:spPr>
        <a:xfrm>
          <a:off x="1112147" y="2387083"/>
          <a:ext cx="4964370" cy="698658"/>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latin typeface="72" panose="020B0503030000000003" pitchFamily="34" charset="0"/>
              <a:cs typeface="72" panose="020B0503030000000003" pitchFamily="34" charset="0"/>
            </a:rPr>
            <a:t>- Falta de reportes para decisiones</a:t>
          </a:r>
        </a:p>
      </dsp:txBody>
      <dsp:txXfrm>
        <a:off x="1132610" y="2407546"/>
        <a:ext cx="4098600" cy="657732"/>
      </dsp:txXfrm>
    </dsp:sp>
    <dsp:sp modelId="{40708164-6D6A-4BB0-B0B7-8EAC631B1549}">
      <dsp:nvSpPr>
        <dsp:cNvPr id="0" name=""/>
        <dsp:cNvSpPr/>
      </dsp:nvSpPr>
      <dsp:spPr>
        <a:xfrm>
          <a:off x="1482863" y="3182778"/>
          <a:ext cx="4964370" cy="698658"/>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latin typeface="72" panose="020B0503030000000003" pitchFamily="34" charset="0"/>
              <a:cs typeface="72" panose="020B0503030000000003" pitchFamily="34" charset="0"/>
            </a:rPr>
            <a:t>- Impacto financiero (5–8% utilidades)</a:t>
          </a:r>
        </a:p>
      </dsp:txBody>
      <dsp:txXfrm>
        <a:off x="1503326" y="3203241"/>
        <a:ext cx="4098600" cy="657732"/>
      </dsp:txXfrm>
    </dsp:sp>
    <dsp:sp modelId="{E4FD278E-8381-4A71-8947-4048F9438E40}">
      <dsp:nvSpPr>
        <dsp:cNvPr id="0" name=""/>
        <dsp:cNvSpPr/>
      </dsp:nvSpPr>
      <dsp:spPr>
        <a:xfrm>
          <a:off x="4510242" y="510408"/>
          <a:ext cx="454128" cy="454128"/>
        </a:xfrm>
        <a:prstGeom prst="downArrow">
          <a:avLst>
            <a:gd name="adj1" fmla="val 55000"/>
            <a:gd name="adj2" fmla="val 45000"/>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latin typeface="72" panose="020B0503030000000003" pitchFamily="34" charset="0"/>
            <a:cs typeface="72" panose="020B0503030000000003" pitchFamily="34" charset="0"/>
          </a:endParaRPr>
        </a:p>
      </dsp:txBody>
      <dsp:txXfrm>
        <a:off x="4612421" y="510408"/>
        <a:ext cx="249770" cy="341731"/>
      </dsp:txXfrm>
    </dsp:sp>
    <dsp:sp modelId="{D15F384B-BA5A-4DCD-B4BA-86673FAD9ECB}">
      <dsp:nvSpPr>
        <dsp:cNvPr id="0" name=""/>
        <dsp:cNvSpPr/>
      </dsp:nvSpPr>
      <dsp:spPr>
        <a:xfrm>
          <a:off x="4880958" y="1306103"/>
          <a:ext cx="454128" cy="454128"/>
        </a:xfrm>
        <a:prstGeom prst="downArrow">
          <a:avLst>
            <a:gd name="adj1" fmla="val 55000"/>
            <a:gd name="adj2" fmla="val 45000"/>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latin typeface="72" panose="020B0503030000000003" pitchFamily="34" charset="0"/>
            <a:cs typeface="72" panose="020B0503030000000003" pitchFamily="34" charset="0"/>
          </a:endParaRPr>
        </a:p>
      </dsp:txBody>
      <dsp:txXfrm>
        <a:off x="4983137" y="1306103"/>
        <a:ext cx="249770" cy="341731"/>
      </dsp:txXfrm>
    </dsp:sp>
    <dsp:sp modelId="{3A9E9710-F5A4-4032-B215-42DFE1A045AE}">
      <dsp:nvSpPr>
        <dsp:cNvPr id="0" name=""/>
        <dsp:cNvSpPr/>
      </dsp:nvSpPr>
      <dsp:spPr>
        <a:xfrm>
          <a:off x="5251673" y="2090153"/>
          <a:ext cx="454128" cy="454128"/>
        </a:xfrm>
        <a:prstGeom prst="downArrow">
          <a:avLst>
            <a:gd name="adj1" fmla="val 55000"/>
            <a:gd name="adj2" fmla="val 45000"/>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latin typeface="72" panose="020B0503030000000003" pitchFamily="34" charset="0"/>
            <a:cs typeface="72" panose="020B0503030000000003" pitchFamily="34" charset="0"/>
          </a:endParaRPr>
        </a:p>
      </dsp:txBody>
      <dsp:txXfrm>
        <a:off x="5353852" y="2090153"/>
        <a:ext cx="249770" cy="341731"/>
      </dsp:txXfrm>
    </dsp:sp>
    <dsp:sp modelId="{4BBCBC40-1AEB-4AA2-B099-A68531179749}">
      <dsp:nvSpPr>
        <dsp:cNvPr id="0" name=""/>
        <dsp:cNvSpPr/>
      </dsp:nvSpPr>
      <dsp:spPr>
        <a:xfrm>
          <a:off x="5622389" y="2893611"/>
          <a:ext cx="454128" cy="454128"/>
        </a:xfrm>
        <a:prstGeom prst="downArrow">
          <a:avLst>
            <a:gd name="adj1" fmla="val 55000"/>
            <a:gd name="adj2" fmla="val 45000"/>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latin typeface="72" panose="020B0503030000000003" pitchFamily="34" charset="0"/>
            <a:cs typeface="72" panose="020B0503030000000003" pitchFamily="34" charset="0"/>
          </a:endParaRPr>
        </a:p>
      </dsp:txBody>
      <dsp:txXfrm>
        <a:off x="5724568" y="2893611"/>
        <a:ext cx="249770" cy="34173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B7B8A9-480A-4A54-B368-764193FF09B0}">
      <dsp:nvSpPr>
        <dsp:cNvPr id="0" name=""/>
        <dsp:cNvSpPr/>
      </dsp:nvSpPr>
      <dsp:spPr>
        <a:xfrm>
          <a:off x="2085388" y="1137132"/>
          <a:ext cx="448181" cy="91440"/>
        </a:xfrm>
        <a:custGeom>
          <a:avLst/>
          <a:gdLst/>
          <a:ahLst/>
          <a:cxnLst/>
          <a:rect l="0" t="0" r="0" b="0"/>
          <a:pathLst>
            <a:path>
              <a:moveTo>
                <a:pt x="0" y="45720"/>
              </a:moveTo>
              <a:lnTo>
                <a:pt x="448181" y="45720"/>
              </a:lnTo>
            </a:path>
          </a:pathLst>
        </a:custGeom>
        <a:noFill/>
        <a:ln w="12700" cap="rnd"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US" sz="500" b="1" kern="1200">
            <a:solidFill>
              <a:schemeClr val="tx1"/>
            </a:solidFill>
            <a:latin typeface="72" panose="020B0503030000000003" pitchFamily="34" charset="0"/>
            <a:cs typeface="72" panose="020B0503030000000003" pitchFamily="34" charset="0"/>
          </a:endParaRPr>
        </a:p>
      </dsp:txBody>
      <dsp:txXfrm>
        <a:off x="2297510" y="1180458"/>
        <a:ext cx="23939" cy="4787"/>
      </dsp:txXfrm>
    </dsp:sp>
    <dsp:sp modelId="{2610E675-082B-462C-9927-06A6708924A9}">
      <dsp:nvSpPr>
        <dsp:cNvPr id="0" name=""/>
        <dsp:cNvSpPr/>
      </dsp:nvSpPr>
      <dsp:spPr>
        <a:xfrm>
          <a:off x="5529" y="558354"/>
          <a:ext cx="2081658" cy="1248995"/>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003" tIns="107070" rIns="102003" bIns="107070" numCol="1" spcCol="1270" anchor="ctr" anchorCtr="0">
          <a:noAutofit/>
        </a:bodyPr>
        <a:lstStyle/>
        <a:p>
          <a:pPr marL="0" lvl="0" indent="0" algn="ctr" defTabSz="800100">
            <a:lnSpc>
              <a:spcPct val="90000"/>
            </a:lnSpc>
            <a:spcBef>
              <a:spcPct val="0"/>
            </a:spcBef>
            <a:spcAft>
              <a:spcPct val="35000"/>
            </a:spcAft>
            <a:buNone/>
          </a:pPr>
          <a:r>
            <a:rPr lang="es-US" sz="1800" b="1" kern="1200" dirty="0">
              <a:solidFill>
                <a:schemeClr val="tx1"/>
              </a:solidFill>
              <a:latin typeface="72" panose="020B0503030000000003" pitchFamily="34" charset="0"/>
              <a:cs typeface="72" panose="020B0503030000000003" pitchFamily="34" charset="0"/>
            </a:rPr>
            <a:t>Beneficios para las </a:t>
          </a:r>
          <a:r>
            <a:rPr lang="es-US" sz="1800" b="1" kern="1200" dirty="0" err="1">
              <a:solidFill>
                <a:schemeClr val="tx1"/>
              </a:solidFill>
              <a:latin typeface="72" panose="020B0503030000000003" pitchFamily="34" charset="0"/>
              <a:cs typeface="72" panose="020B0503030000000003" pitchFamily="34" charset="0"/>
            </a:rPr>
            <a:t>PyMEs</a:t>
          </a:r>
          <a:endParaRPr lang="es-US" sz="1800" b="1" kern="1200" dirty="0">
            <a:solidFill>
              <a:schemeClr val="tx1"/>
            </a:solidFill>
            <a:latin typeface="72" panose="020B0503030000000003" pitchFamily="34" charset="0"/>
            <a:cs typeface="72" panose="020B0503030000000003" pitchFamily="34" charset="0"/>
          </a:endParaRPr>
        </a:p>
      </dsp:txBody>
      <dsp:txXfrm>
        <a:off x="5529" y="558354"/>
        <a:ext cx="2081658" cy="1248995"/>
      </dsp:txXfrm>
    </dsp:sp>
    <dsp:sp modelId="{F42FC07C-BA31-4478-9BB3-DB1867D39054}">
      <dsp:nvSpPr>
        <dsp:cNvPr id="0" name=""/>
        <dsp:cNvSpPr/>
      </dsp:nvSpPr>
      <dsp:spPr>
        <a:xfrm>
          <a:off x="4645829" y="1137132"/>
          <a:ext cx="448181" cy="91440"/>
        </a:xfrm>
        <a:custGeom>
          <a:avLst/>
          <a:gdLst/>
          <a:ahLst/>
          <a:cxnLst/>
          <a:rect l="0" t="0" r="0" b="0"/>
          <a:pathLst>
            <a:path>
              <a:moveTo>
                <a:pt x="0" y="45720"/>
              </a:moveTo>
              <a:lnTo>
                <a:pt x="448181" y="45720"/>
              </a:lnTo>
            </a:path>
          </a:pathLst>
        </a:custGeom>
        <a:noFill/>
        <a:ln w="12700" cap="rnd" cmpd="sng" algn="ctr">
          <a:solidFill>
            <a:schemeClr val="accent2">
              <a:hueOff val="-741071"/>
              <a:satOff val="3550"/>
              <a:lumOff val="328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US" sz="500" b="1" kern="1200">
            <a:solidFill>
              <a:schemeClr val="tx1"/>
            </a:solidFill>
            <a:latin typeface="72" panose="020B0503030000000003" pitchFamily="34" charset="0"/>
            <a:cs typeface="72" panose="020B0503030000000003" pitchFamily="34" charset="0"/>
          </a:endParaRPr>
        </a:p>
      </dsp:txBody>
      <dsp:txXfrm>
        <a:off x="4857950" y="1180458"/>
        <a:ext cx="23939" cy="4787"/>
      </dsp:txXfrm>
    </dsp:sp>
    <dsp:sp modelId="{84E413DB-4861-4921-9705-ABA060E331D8}">
      <dsp:nvSpPr>
        <dsp:cNvPr id="0" name=""/>
        <dsp:cNvSpPr/>
      </dsp:nvSpPr>
      <dsp:spPr>
        <a:xfrm>
          <a:off x="2565970" y="558354"/>
          <a:ext cx="2081658" cy="1248995"/>
        </a:xfrm>
        <a:prstGeom prst="rect">
          <a:avLst/>
        </a:prstGeom>
        <a:solidFill>
          <a:schemeClr val="accent2">
            <a:hueOff val="-592857"/>
            <a:satOff val="2840"/>
            <a:lumOff val="262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003" tIns="107070" rIns="102003" bIns="107070"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s-US" sz="1800" b="1" kern="1200">
              <a:solidFill>
                <a:schemeClr val="tx1"/>
              </a:solidFill>
              <a:latin typeface="72" panose="020B0503030000000003" pitchFamily="34" charset="0"/>
              <a:cs typeface="72" panose="020B0503030000000003" pitchFamily="34" charset="0"/>
            </a:rPr>
            <a:t>Bajo costo y alta escalabilidad.</a:t>
          </a:r>
        </a:p>
      </dsp:txBody>
      <dsp:txXfrm>
        <a:off x="2565970" y="558354"/>
        <a:ext cx="2081658" cy="1248995"/>
      </dsp:txXfrm>
    </dsp:sp>
    <dsp:sp modelId="{AF6FCCBA-116D-4711-8400-A10A9C69313A}">
      <dsp:nvSpPr>
        <dsp:cNvPr id="0" name=""/>
        <dsp:cNvSpPr/>
      </dsp:nvSpPr>
      <dsp:spPr>
        <a:xfrm>
          <a:off x="1046359" y="1805550"/>
          <a:ext cx="5120881" cy="448181"/>
        </a:xfrm>
        <a:custGeom>
          <a:avLst/>
          <a:gdLst/>
          <a:ahLst/>
          <a:cxnLst/>
          <a:rect l="0" t="0" r="0" b="0"/>
          <a:pathLst>
            <a:path>
              <a:moveTo>
                <a:pt x="5120881" y="0"/>
              </a:moveTo>
              <a:lnTo>
                <a:pt x="5120881" y="241190"/>
              </a:lnTo>
              <a:lnTo>
                <a:pt x="0" y="241190"/>
              </a:lnTo>
              <a:lnTo>
                <a:pt x="0" y="448181"/>
              </a:lnTo>
            </a:path>
          </a:pathLst>
        </a:custGeom>
        <a:noFill/>
        <a:ln w="12700" cap="rnd" cmpd="sng" algn="ctr">
          <a:solidFill>
            <a:schemeClr val="accent2">
              <a:hueOff val="-1482143"/>
              <a:satOff val="7100"/>
              <a:lumOff val="656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US" sz="500" b="1" kern="1200">
            <a:solidFill>
              <a:schemeClr val="tx1"/>
            </a:solidFill>
            <a:latin typeface="72" panose="020B0503030000000003" pitchFamily="34" charset="0"/>
            <a:cs typeface="72" panose="020B0503030000000003" pitchFamily="34" charset="0"/>
          </a:endParaRPr>
        </a:p>
      </dsp:txBody>
      <dsp:txXfrm>
        <a:off x="3478219" y="2027247"/>
        <a:ext cx="257160" cy="4787"/>
      </dsp:txXfrm>
    </dsp:sp>
    <dsp:sp modelId="{A6F28BCC-A96A-4C20-84C2-7EE61B71464A}">
      <dsp:nvSpPr>
        <dsp:cNvPr id="0" name=""/>
        <dsp:cNvSpPr/>
      </dsp:nvSpPr>
      <dsp:spPr>
        <a:xfrm>
          <a:off x="5126411" y="558354"/>
          <a:ext cx="2081658" cy="1248995"/>
        </a:xfrm>
        <a:prstGeom prst="rect">
          <a:avLst/>
        </a:prstGeom>
        <a:solidFill>
          <a:schemeClr val="accent2">
            <a:hueOff val="-1185714"/>
            <a:satOff val="5680"/>
            <a:lumOff val="525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003" tIns="107070" rIns="102003" bIns="107070"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s-US" sz="1800" b="1" kern="1200">
              <a:solidFill>
                <a:schemeClr val="tx1"/>
              </a:solidFill>
              <a:latin typeface="72" panose="020B0503030000000003" pitchFamily="34" charset="0"/>
              <a:cs typeface="72" panose="020B0503030000000003" pitchFamily="34" charset="0"/>
            </a:rPr>
            <a:t>Implementación rápida.</a:t>
          </a:r>
        </a:p>
      </dsp:txBody>
      <dsp:txXfrm>
        <a:off x="5126411" y="558354"/>
        <a:ext cx="2081658" cy="1248995"/>
      </dsp:txXfrm>
    </dsp:sp>
    <dsp:sp modelId="{D2193D9A-A52E-46BC-A840-3D03371FE9D8}">
      <dsp:nvSpPr>
        <dsp:cNvPr id="0" name=""/>
        <dsp:cNvSpPr/>
      </dsp:nvSpPr>
      <dsp:spPr>
        <a:xfrm>
          <a:off x="2085388" y="2864909"/>
          <a:ext cx="448181" cy="91440"/>
        </a:xfrm>
        <a:custGeom>
          <a:avLst/>
          <a:gdLst/>
          <a:ahLst/>
          <a:cxnLst/>
          <a:rect l="0" t="0" r="0" b="0"/>
          <a:pathLst>
            <a:path>
              <a:moveTo>
                <a:pt x="0" y="45720"/>
              </a:moveTo>
              <a:lnTo>
                <a:pt x="448181" y="45720"/>
              </a:lnTo>
            </a:path>
          </a:pathLst>
        </a:custGeom>
        <a:noFill/>
        <a:ln w="12700" cap="rnd" cmpd="sng" algn="ctr">
          <a:solidFill>
            <a:schemeClr val="accent2">
              <a:hueOff val="-2223214"/>
              <a:satOff val="10650"/>
              <a:lumOff val="985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US" sz="500" b="1" kern="1200">
            <a:solidFill>
              <a:schemeClr val="tx1"/>
            </a:solidFill>
            <a:latin typeface="72" panose="020B0503030000000003" pitchFamily="34" charset="0"/>
            <a:cs typeface="72" panose="020B0503030000000003" pitchFamily="34" charset="0"/>
          </a:endParaRPr>
        </a:p>
      </dsp:txBody>
      <dsp:txXfrm>
        <a:off x="2297510" y="2908235"/>
        <a:ext cx="23939" cy="4787"/>
      </dsp:txXfrm>
    </dsp:sp>
    <dsp:sp modelId="{348D7D66-6698-4482-8231-7237343B83B5}">
      <dsp:nvSpPr>
        <dsp:cNvPr id="0" name=""/>
        <dsp:cNvSpPr/>
      </dsp:nvSpPr>
      <dsp:spPr>
        <a:xfrm>
          <a:off x="5529" y="2286131"/>
          <a:ext cx="2081658" cy="1248995"/>
        </a:xfrm>
        <a:prstGeom prst="rect">
          <a:avLst/>
        </a:prstGeom>
        <a:solidFill>
          <a:schemeClr val="accent2">
            <a:hueOff val="-1778572"/>
            <a:satOff val="8520"/>
            <a:lumOff val="7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003" tIns="107070" rIns="102003" bIns="107070"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s-US" sz="1800" b="1" kern="1200">
              <a:solidFill>
                <a:schemeClr val="tx1"/>
              </a:solidFill>
              <a:latin typeface="72" panose="020B0503030000000003" pitchFamily="34" charset="0"/>
              <a:cs typeface="72" panose="020B0503030000000003" pitchFamily="34" charset="0"/>
            </a:rPr>
            <a:t>No requiere conocimientos avanzados de programación.</a:t>
          </a:r>
        </a:p>
      </dsp:txBody>
      <dsp:txXfrm>
        <a:off x="5529" y="2286131"/>
        <a:ext cx="2081658" cy="1248995"/>
      </dsp:txXfrm>
    </dsp:sp>
    <dsp:sp modelId="{595447C5-DC60-4FAA-8B9B-241DAEC87865}">
      <dsp:nvSpPr>
        <dsp:cNvPr id="0" name=""/>
        <dsp:cNvSpPr/>
      </dsp:nvSpPr>
      <dsp:spPr>
        <a:xfrm>
          <a:off x="4645829" y="2864909"/>
          <a:ext cx="448181" cy="91440"/>
        </a:xfrm>
        <a:custGeom>
          <a:avLst/>
          <a:gdLst/>
          <a:ahLst/>
          <a:cxnLst/>
          <a:rect l="0" t="0" r="0" b="0"/>
          <a:pathLst>
            <a:path>
              <a:moveTo>
                <a:pt x="0" y="45720"/>
              </a:moveTo>
              <a:lnTo>
                <a:pt x="448181" y="45720"/>
              </a:lnTo>
            </a:path>
          </a:pathLst>
        </a:custGeom>
        <a:noFill/>
        <a:ln w="12700" cap="rnd" cmpd="sng" algn="ctr">
          <a:solidFill>
            <a:schemeClr val="accent2">
              <a:hueOff val="-2964286"/>
              <a:satOff val="14200"/>
              <a:lumOff val="13137"/>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US" sz="500" b="1" kern="1200">
            <a:solidFill>
              <a:schemeClr val="tx1"/>
            </a:solidFill>
            <a:latin typeface="72" panose="020B0503030000000003" pitchFamily="34" charset="0"/>
            <a:cs typeface="72" panose="020B0503030000000003" pitchFamily="34" charset="0"/>
          </a:endParaRPr>
        </a:p>
      </dsp:txBody>
      <dsp:txXfrm>
        <a:off x="4857950" y="2908235"/>
        <a:ext cx="23939" cy="4787"/>
      </dsp:txXfrm>
    </dsp:sp>
    <dsp:sp modelId="{C7F57286-3CAC-4462-A799-9469C93436DA}">
      <dsp:nvSpPr>
        <dsp:cNvPr id="0" name=""/>
        <dsp:cNvSpPr/>
      </dsp:nvSpPr>
      <dsp:spPr>
        <a:xfrm>
          <a:off x="2565970" y="2286131"/>
          <a:ext cx="2081658" cy="1248995"/>
        </a:xfrm>
        <a:prstGeom prst="rect">
          <a:avLst/>
        </a:prstGeom>
        <a:solidFill>
          <a:schemeClr val="accent2">
            <a:hueOff val="-2371429"/>
            <a:satOff val="11360"/>
            <a:lumOff val="1051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003" tIns="107070" rIns="102003" bIns="107070"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s-US" sz="1800" b="1" kern="1200" dirty="0">
              <a:solidFill>
                <a:schemeClr val="tx1"/>
              </a:solidFill>
              <a:latin typeface="72" panose="020B0503030000000003" pitchFamily="34" charset="0"/>
              <a:cs typeface="72" panose="020B0503030000000003" pitchFamily="34" charset="0"/>
            </a:rPr>
            <a:t>Facilita la digitalización de procesos críticos como inventarios.</a:t>
          </a:r>
        </a:p>
      </dsp:txBody>
      <dsp:txXfrm>
        <a:off x="2565970" y="2286131"/>
        <a:ext cx="2081658" cy="1248995"/>
      </dsp:txXfrm>
    </dsp:sp>
    <dsp:sp modelId="{5F7D27A0-6ECB-4B43-A752-C5D5F779B241}">
      <dsp:nvSpPr>
        <dsp:cNvPr id="0" name=""/>
        <dsp:cNvSpPr/>
      </dsp:nvSpPr>
      <dsp:spPr>
        <a:xfrm>
          <a:off x="5126411" y="2286131"/>
          <a:ext cx="2081658" cy="1248995"/>
        </a:xfrm>
        <a:prstGeom prst="rect">
          <a:avLst/>
        </a:prstGeom>
        <a:solidFill>
          <a:schemeClr val="accent2">
            <a:hueOff val="-2964286"/>
            <a:satOff val="14200"/>
            <a:lumOff val="131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003" tIns="107070" rIns="102003" bIns="107070"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s-US" sz="1800" b="1" kern="1200">
              <a:solidFill>
                <a:schemeClr val="tx1"/>
              </a:solidFill>
              <a:latin typeface="72" panose="020B0503030000000003" pitchFamily="34" charset="0"/>
              <a:cs typeface="72" panose="020B0503030000000003" pitchFamily="34" charset="0"/>
            </a:rPr>
            <a:t>Integración nativa con Microsoft 365.</a:t>
          </a:r>
        </a:p>
      </dsp:txBody>
      <dsp:txXfrm>
        <a:off x="5126411" y="2286131"/>
        <a:ext cx="2081658" cy="124899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6F8C54-D837-4C59-9285-0D805300CF5B}">
      <dsp:nvSpPr>
        <dsp:cNvPr id="0" name=""/>
        <dsp:cNvSpPr/>
      </dsp:nvSpPr>
      <dsp:spPr>
        <a:xfrm>
          <a:off x="332501" y="304"/>
          <a:ext cx="2046436" cy="1227861"/>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US" sz="1700" b="1" kern="1200">
              <a:latin typeface="72" panose="020B0503030000000003" pitchFamily="34" charset="0"/>
              <a:cs typeface="72" panose="020B0503030000000003" pitchFamily="34" charset="0"/>
            </a:rPr>
            <a:t>1. Impacto en la empresa estudiada</a:t>
          </a:r>
          <a:endParaRPr lang="en-US" sz="1700" kern="1200">
            <a:latin typeface="72" panose="020B0503030000000003" pitchFamily="34" charset="0"/>
            <a:cs typeface="72" panose="020B0503030000000003" pitchFamily="34" charset="0"/>
          </a:endParaRPr>
        </a:p>
      </dsp:txBody>
      <dsp:txXfrm>
        <a:off x="332501" y="304"/>
        <a:ext cx="2046436" cy="1227861"/>
      </dsp:txXfrm>
    </dsp:sp>
    <dsp:sp modelId="{01868C45-A419-463D-9657-84FC6D63A9FC}">
      <dsp:nvSpPr>
        <dsp:cNvPr id="0" name=""/>
        <dsp:cNvSpPr/>
      </dsp:nvSpPr>
      <dsp:spPr>
        <a:xfrm>
          <a:off x="2583581" y="304"/>
          <a:ext cx="2046436" cy="1227861"/>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US" sz="1700" kern="1200">
              <a:latin typeface="72" panose="020B0503030000000003" pitchFamily="34" charset="0"/>
              <a:cs typeface="72" panose="020B0503030000000003" pitchFamily="34" charset="0"/>
            </a:rPr>
            <a:t>Permite modernizar procesos de inventario.</a:t>
          </a:r>
          <a:endParaRPr lang="en-US" sz="1700" kern="1200">
            <a:latin typeface="72" panose="020B0503030000000003" pitchFamily="34" charset="0"/>
            <a:cs typeface="72" panose="020B0503030000000003" pitchFamily="34" charset="0"/>
          </a:endParaRPr>
        </a:p>
      </dsp:txBody>
      <dsp:txXfrm>
        <a:off x="2583581" y="304"/>
        <a:ext cx="2046436" cy="1227861"/>
      </dsp:txXfrm>
    </dsp:sp>
    <dsp:sp modelId="{03546F40-4BEC-435C-B9E5-5AD5A29DFCF1}">
      <dsp:nvSpPr>
        <dsp:cNvPr id="0" name=""/>
        <dsp:cNvSpPr/>
      </dsp:nvSpPr>
      <dsp:spPr>
        <a:xfrm>
          <a:off x="4834661" y="304"/>
          <a:ext cx="2046436" cy="1227861"/>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US" sz="1700" kern="1200">
              <a:latin typeface="72" panose="020B0503030000000003" pitchFamily="34" charset="0"/>
              <a:cs typeface="72" panose="020B0503030000000003" pitchFamily="34" charset="0"/>
            </a:rPr>
            <a:t>Aumenta eficiencia y precisión.</a:t>
          </a:r>
          <a:endParaRPr lang="en-US" sz="1700" kern="1200">
            <a:latin typeface="72" panose="020B0503030000000003" pitchFamily="34" charset="0"/>
            <a:cs typeface="72" panose="020B0503030000000003" pitchFamily="34" charset="0"/>
          </a:endParaRPr>
        </a:p>
      </dsp:txBody>
      <dsp:txXfrm>
        <a:off x="4834661" y="304"/>
        <a:ext cx="2046436" cy="1227861"/>
      </dsp:txXfrm>
    </dsp:sp>
    <dsp:sp modelId="{E77D463E-21F9-4586-A157-C04E369E339D}">
      <dsp:nvSpPr>
        <dsp:cNvPr id="0" name=""/>
        <dsp:cNvSpPr/>
      </dsp:nvSpPr>
      <dsp:spPr>
        <a:xfrm>
          <a:off x="332501" y="1432810"/>
          <a:ext cx="2046436" cy="1227861"/>
        </a:xfrm>
        <a:prstGeom prst="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US" sz="1700" kern="1200">
              <a:latin typeface="72" panose="020B0503030000000003" pitchFamily="34" charset="0"/>
              <a:cs typeface="72" panose="020B0503030000000003" pitchFamily="34" charset="0"/>
            </a:rPr>
            <a:t>Mejora la sostenibilidad en un mercado competitivo.</a:t>
          </a:r>
          <a:endParaRPr lang="en-US" sz="1700" kern="1200">
            <a:latin typeface="72" panose="020B0503030000000003" pitchFamily="34" charset="0"/>
            <a:cs typeface="72" panose="020B0503030000000003" pitchFamily="34" charset="0"/>
          </a:endParaRPr>
        </a:p>
      </dsp:txBody>
      <dsp:txXfrm>
        <a:off x="332501" y="1432810"/>
        <a:ext cx="2046436" cy="1227861"/>
      </dsp:txXfrm>
    </dsp:sp>
    <dsp:sp modelId="{EE471E00-2004-4BD8-A0E4-B71C1B2E8364}">
      <dsp:nvSpPr>
        <dsp:cNvPr id="0" name=""/>
        <dsp:cNvSpPr/>
      </dsp:nvSpPr>
      <dsp:spPr>
        <a:xfrm>
          <a:off x="2583581" y="1432810"/>
          <a:ext cx="2046436" cy="1227861"/>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US" sz="1700" b="1" kern="1200">
              <a:latin typeface="72" panose="020B0503030000000003" pitchFamily="34" charset="0"/>
              <a:cs typeface="72" panose="020B0503030000000003" pitchFamily="34" charset="0"/>
            </a:rPr>
            <a:t>2. Contribución académica</a:t>
          </a:r>
          <a:endParaRPr lang="en-US" sz="1700" kern="1200">
            <a:latin typeface="72" panose="020B0503030000000003" pitchFamily="34" charset="0"/>
            <a:cs typeface="72" panose="020B0503030000000003" pitchFamily="34" charset="0"/>
          </a:endParaRPr>
        </a:p>
      </dsp:txBody>
      <dsp:txXfrm>
        <a:off x="2583581" y="1432810"/>
        <a:ext cx="2046436" cy="1227861"/>
      </dsp:txXfrm>
    </dsp:sp>
    <dsp:sp modelId="{A3EC62F1-E3FC-4FC9-9A5E-0F16A1310DAA}">
      <dsp:nvSpPr>
        <dsp:cNvPr id="0" name=""/>
        <dsp:cNvSpPr/>
      </dsp:nvSpPr>
      <dsp:spPr>
        <a:xfrm>
          <a:off x="4834661" y="1432810"/>
          <a:ext cx="2046436" cy="1227861"/>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US" sz="1700" kern="1200">
              <a:latin typeface="72" panose="020B0503030000000003" pitchFamily="34" charset="0"/>
              <a:cs typeface="72" panose="020B0503030000000003" pitchFamily="34" charset="0"/>
            </a:rPr>
            <a:t>Ofrece un modelo de transformación digital accesible.</a:t>
          </a:r>
          <a:endParaRPr lang="en-US" sz="1700" kern="1200">
            <a:latin typeface="72" panose="020B0503030000000003" pitchFamily="34" charset="0"/>
            <a:cs typeface="72" panose="020B0503030000000003" pitchFamily="34" charset="0"/>
          </a:endParaRPr>
        </a:p>
      </dsp:txBody>
      <dsp:txXfrm>
        <a:off x="4834661" y="1432810"/>
        <a:ext cx="2046436" cy="1227861"/>
      </dsp:txXfrm>
    </dsp:sp>
    <dsp:sp modelId="{569B3180-6A91-440A-B0F5-35A4045BC395}">
      <dsp:nvSpPr>
        <dsp:cNvPr id="0" name=""/>
        <dsp:cNvSpPr/>
      </dsp:nvSpPr>
      <dsp:spPr>
        <a:xfrm>
          <a:off x="1458041" y="2865315"/>
          <a:ext cx="2046436" cy="1227861"/>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US" sz="1700" kern="1200">
              <a:latin typeface="72" panose="020B0503030000000003" pitchFamily="34" charset="0"/>
              <a:cs typeface="72" panose="020B0503030000000003" pitchFamily="34" charset="0"/>
            </a:rPr>
            <a:t>Puede ser replicado por otras PyMEs en Colombia.</a:t>
          </a:r>
          <a:endParaRPr lang="en-US" sz="1700" kern="1200">
            <a:latin typeface="72" panose="020B0503030000000003" pitchFamily="34" charset="0"/>
            <a:cs typeface="72" panose="020B0503030000000003" pitchFamily="34" charset="0"/>
          </a:endParaRPr>
        </a:p>
      </dsp:txBody>
      <dsp:txXfrm>
        <a:off x="1458041" y="2865315"/>
        <a:ext cx="2046436" cy="1227861"/>
      </dsp:txXfrm>
    </dsp:sp>
    <dsp:sp modelId="{CC168B75-1504-41BA-B989-6ED013A63C0B}">
      <dsp:nvSpPr>
        <dsp:cNvPr id="0" name=""/>
        <dsp:cNvSpPr/>
      </dsp:nvSpPr>
      <dsp:spPr>
        <a:xfrm>
          <a:off x="3709121" y="2865315"/>
          <a:ext cx="2046436" cy="1227861"/>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US" sz="1700" kern="1200">
              <a:latin typeface="72" panose="020B0503030000000003" pitchFamily="34" charset="0"/>
              <a:cs typeface="72" panose="020B0503030000000003" pitchFamily="34" charset="0"/>
            </a:rPr>
            <a:t>Aporta conocimiento práctico aplicable en educación y negocios</a:t>
          </a:r>
          <a:endParaRPr lang="en-US" sz="1700" kern="1200">
            <a:latin typeface="72" panose="020B0503030000000003" pitchFamily="34" charset="0"/>
            <a:cs typeface="72" panose="020B0503030000000003" pitchFamily="34" charset="0"/>
          </a:endParaRPr>
        </a:p>
      </dsp:txBody>
      <dsp:txXfrm>
        <a:off x="3709121" y="2865315"/>
        <a:ext cx="2046436" cy="12278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C78266-F578-4F54-A700-49B4236E5C2C}">
      <dsp:nvSpPr>
        <dsp:cNvPr id="0" name=""/>
        <dsp:cNvSpPr/>
      </dsp:nvSpPr>
      <dsp:spPr>
        <a:xfrm>
          <a:off x="25822" y="0"/>
          <a:ext cx="6298287" cy="591502"/>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b="1" kern="1200" dirty="0">
              <a:latin typeface="72 Black" panose="020B0A04030603020204" pitchFamily="34" charset="0"/>
              <a:cs typeface="72 Black" panose="020B0A04030603020204" pitchFamily="34" charset="0"/>
            </a:rPr>
            <a:t>General: </a:t>
          </a:r>
          <a:r>
            <a:rPr lang="en-US" sz="1700" b="1" kern="1200" dirty="0" err="1">
              <a:latin typeface="72 Black" panose="020B0A04030603020204" pitchFamily="34" charset="0"/>
              <a:cs typeface="72 Black" panose="020B0A04030603020204" pitchFamily="34" charset="0"/>
            </a:rPr>
            <a:t>Implementar</a:t>
          </a:r>
          <a:r>
            <a:rPr lang="en-US" sz="1700" b="1" kern="1200" dirty="0">
              <a:latin typeface="72 Black" panose="020B0A04030603020204" pitchFamily="34" charset="0"/>
              <a:cs typeface="72 Black" panose="020B0A04030603020204" pitchFamily="34" charset="0"/>
            </a:rPr>
            <a:t> </a:t>
          </a:r>
          <a:r>
            <a:rPr lang="en-US" sz="1700" b="1" kern="1200" dirty="0" err="1">
              <a:latin typeface="72 Black" panose="020B0A04030603020204" pitchFamily="34" charset="0"/>
              <a:cs typeface="72 Black" panose="020B0A04030603020204" pitchFamily="34" charset="0"/>
            </a:rPr>
            <a:t>solución</a:t>
          </a:r>
          <a:r>
            <a:rPr lang="en-US" sz="1700" b="1" kern="1200" dirty="0">
              <a:latin typeface="72 Black" panose="020B0A04030603020204" pitchFamily="34" charset="0"/>
              <a:cs typeface="72 Black" panose="020B0A04030603020204" pitchFamily="34" charset="0"/>
            </a:rPr>
            <a:t> digital con Power Platform.</a:t>
          </a:r>
        </a:p>
      </dsp:txBody>
      <dsp:txXfrm>
        <a:off x="43147" y="17325"/>
        <a:ext cx="5590803" cy="556852"/>
      </dsp:txXfrm>
    </dsp:sp>
    <dsp:sp modelId="{F6879AF1-A9B5-4A9C-BF77-3A420F131507}">
      <dsp:nvSpPr>
        <dsp:cNvPr id="0" name=""/>
        <dsp:cNvSpPr/>
      </dsp:nvSpPr>
      <dsp:spPr>
        <a:xfrm>
          <a:off x="470326" y="673655"/>
          <a:ext cx="6298287" cy="591502"/>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b="1" kern="1200" dirty="0" err="1">
              <a:latin typeface="72 Black" panose="020B0A04030603020204" pitchFamily="34" charset="0"/>
              <a:cs typeface="72 Black" panose="020B0A04030603020204" pitchFamily="34" charset="0"/>
            </a:rPr>
            <a:t>Específicos</a:t>
          </a:r>
          <a:endParaRPr lang="en-US" sz="1700" b="1" kern="1200" dirty="0">
            <a:latin typeface="72 Black" panose="020B0A04030603020204" pitchFamily="34" charset="0"/>
            <a:cs typeface="72 Black" panose="020B0A04030603020204" pitchFamily="34" charset="0"/>
          </a:endParaRPr>
        </a:p>
      </dsp:txBody>
      <dsp:txXfrm>
        <a:off x="487651" y="690980"/>
        <a:ext cx="5408834" cy="556852"/>
      </dsp:txXfrm>
    </dsp:sp>
    <dsp:sp modelId="{DAF2CE39-37F1-43B7-9BE4-F013BB6B1B54}">
      <dsp:nvSpPr>
        <dsp:cNvPr id="0" name=""/>
        <dsp:cNvSpPr/>
      </dsp:nvSpPr>
      <dsp:spPr>
        <a:xfrm>
          <a:off x="940653" y="1347311"/>
          <a:ext cx="6298287" cy="591502"/>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b="1" kern="1200" dirty="0">
              <a:latin typeface="72 Black" panose="020B0A04030603020204" pitchFamily="34" charset="0"/>
              <a:cs typeface="72 Black" panose="020B0A04030603020204" pitchFamily="34" charset="0"/>
            </a:rPr>
            <a:t>- </a:t>
          </a:r>
          <a:r>
            <a:rPr lang="en-US" sz="1700" b="1" kern="1200" dirty="0" err="1">
              <a:latin typeface="72 Black" panose="020B0A04030603020204" pitchFamily="34" charset="0"/>
              <a:cs typeface="72 Black" panose="020B0A04030603020204" pitchFamily="34" charset="0"/>
            </a:rPr>
            <a:t>Realizar</a:t>
          </a:r>
          <a:r>
            <a:rPr lang="en-US" sz="1700" b="1" kern="1200" dirty="0">
              <a:latin typeface="72 Black" panose="020B0A04030603020204" pitchFamily="34" charset="0"/>
              <a:cs typeface="72 Black" panose="020B0A04030603020204" pitchFamily="34" charset="0"/>
            </a:rPr>
            <a:t> </a:t>
          </a:r>
          <a:r>
            <a:rPr lang="en-US" sz="1700" b="1" kern="1200" dirty="0" err="1">
              <a:latin typeface="72 Black" panose="020B0A04030603020204" pitchFamily="34" charset="0"/>
              <a:cs typeface="72 Black" panose="020B0A04030603020204" pitchFamily="34" charset="0"/>
            </a:rPr>
            <a:t>Diagnóstico</a:t>
          </a:r>
          <a:r>
            <a:rPr lang="en-US" sz="1700" b="1" kern="1200" dirty="0">
              <a:latin typeface="72 Black" panose="020B0A04030603020204" pitchFamily="34" charset="0"/>
              <a:cs typeface="72 Black" panose="020B0A04030603020204" pitchFamily="34" charset="0"/>
            </a:rPr>
            <a:t> del </a:t>
          </a:r>
          <a:r>
            <a:rPr lang="en-US" sz="1700" b="1" kern="1200" dirty="0" err="1">
              <a:latin typeface="72 Black" panose="020B0A04030603020204" pitchFamily="34" charset="0"/>
              <a:cs typeface="72 Black" panose="020B0A04030603020204" pitchFamily="34" charset="0"/>
            </a:rPr>
            <a:t>sistema</a:t>
          </a:r>
          <a:r>
            <a:rPr lang="en-US" sz="1700" b="1" kern="1200" dirty="0">
              <a:latin typeface="72 Black" panose="020B0A04030603020204" pitchFamily="34" charset="0"/>
              <a:cs typeface="72 Black" panose="020B0A04030603020204" pitchFamily="34" charset="0"/>
            </a:rPr>
            <a:t> actual</a:t>
          </a:r>
        </a:p>
      </dsp:txBody>
      <dsp:txXfrm>
        <a:off x="957978" y="1364636"/>
        <a:ext cx="5408834" cy="556852"/>
      </dsp:txXfrm>
    </dsp:sp>
    <dsp:sp modelId="{1C05D082-1173-44D7-A511-FF6219E03E6E}">
      <dsp:nvSpPr>
        <dsp:cNvPr id="0" name=""/>
        <dsp:cNvSpPr/>
      </dsp:nvSpPr>
      <dsp:spPr>
        <a:xfrm>
          <a:off x="1410979" y="2020966"/>
          <a:ext cx="6298287" cy="591502"/>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b="1" kern="1200" dirty="0">
              <a:latin typeface="72 Black" panose="020B0A04030603020204" pitchFamily="34" charset="0"/>
              <a:cs typeface="72 Black" panose="020B0A04030603020204" pitchFamily="34" charset="0"/>
            </a:rPr>
            <a:t>- </a:t>
          </a:r>
          <a:r>
            <a:rPr lang="en-US" sz="1700" b="1" kern="1200" dirty="0" err="1">
              <a:latin typeface="72 Black" panose="020B0A04030603020204" pitchFamily="34" charset="0"/>
              <a:cs typeface="72 Black" panose="020B0A04030603020204" pitchFamily="34" charset="0"/>
            </a:rPr>
            <a:t>Diseño</a:t>
          </a:r>
          <a:r>
            <a:rPr lang="en-US" sz="1700" b="1" kern="1200" dirty="0">
              <a:latin typeface="72 Black" panose="020B0A04030603020204" pitchFamily="34" charset="0"/>
              <a:cs typeface="72 Black" panose="020B0A04030603020204" pitchFamily="34" charset="0"/>
            </a:rPr>
            <a:t> de </a:t>
          </a:r>
          <a:r>
            <a:rPr lang="en-US" sz="1700" b="1" kern="1200" dirty="0" err="1">
              <a:latin typeface="72 Black" panose="020B0A04030603020204" pitchFamily="34" charset="0"/>
              <a:cs typeface="72 Black" panose="020B0A04030603020204" pitchFamily="34" charset="0"/>
            </a:rPr>
            <a:t>modelo</a:t>
          </a:r>
          <a:r>
            <a:rPr lang="en-US" sz="1700" b="1" kern="1200" dirty="0">
              <a:latin typeface="72 Black" panose="020B0A04030603020204" pitchFamily="34" charset="0"/>
              <a:cs typeface="72 Black" panose="020B0A04030603020204" pitchFamily="34" charset="0"/>
            </a:rPr>
            <a:t> digital</a:t>
          </a:r>
        </a:p>
      </dsp:txBody>
      <dsp:txXfrm>
        <a:off x="1428304" y="2038291"/>
        <a:ext cx="5408834" cy="556852"/>
      </dsp:txXfrm>
    </dsp:sp>
    <dsp:sp modelId="{ABE960B9-7F2A-45C1-8190-76BC2BE7BC00}">
      <dsp:nvSpPr>
        <dsp:cNvPr id="0" name=""/>
        <dsp:cNvSpPr/>
      </dsp:nvSpPr>
      <dsp:spPr>
        <a:xfrm>
          <a:off x="1881306" y="2694622"/>
          <a:ext cx="6298287" cy="591502"/>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b="1" kern="1200" dirty="0">
              <a:latin typeface="72 Black" panose="020B0A04030603020204" pitchFamily="34" charset="0"/>
              <a:cs typeface="72 Black" panose="020B0A04030603020204" pitchFamily="34" charset="0"/>
            </a:rPr>
            <a:t>- </a:t>
          </a:r>
          <a:r>
            <a:rPr lang="en-US" sz="1700" b="1" kern="1200" dirty="0" err="1">
              <a:latin typeface="72 Black" panose="020B0A04030603020204" pitchFamily="34" charset="0"/>
              <a:cs typeface="72 Black" panose="020B0A04030603020204" pitchFamily="34" charset="0"/>
            </a:rPr>
            <a:t>Evaluación</a:t>
          </a:r>
          <a:r>
            <a:rPr lang="en-US" sz="1700" b="1" kern="1200" dirty="0">
              <a:latin typeface="72 Black" panose="020B0A04030603020204" pitchFamily="34" charset="0"/>
              <a:cs typeface="72 Black" panose="020B0A04030603020204" pitchFamily="34" charset="0"/>
            </a:rPr>
            <a:t> de </a:t>
          </a:r>
          <a:r>
            <a:rPr lang="en-US" sz="1700" b="1" kern="1200" dirty="0" err="1">
              <a:latin typeface="72 Black" panose="020B0A04030603020204" pitchFamily="34" charset="0"/>
              <a:cs typeface="72 Black" panose="020B0A04030603020204" pitchFamily="34" charset="0"/>
            </a:rPr>
            <a:t>beneficios</a:t>
          </a:r>
          <a:endParaRPr lang="en-US" sz="1700" b="1" kern="1200" dirty="0">
            <a:latin typeface="72 Black" panose="020B0A04030603020204" pitchFamily="34" charset="0"/>
            <a:cs typeface="72 Black" panose="020B0A04030603020204" pitchFamily="34" charset="0"/>
          </a:endParaRPr>
        </a:p>
      </dsp:txBody>
      <dsp:txXfrm>
        <a:off x="1898631" y="2711947"/>
        <a:ext cx="5408834" cy="556852"/>
      </dsp:txXfrm>
    </dsp:sp>
    <dsp:sp modelId="{B9268C35-A21C-4FBA-B2BE-F61D0436BA6F}">
      <dsp:nvSpPr>
        <dsp:cNvPr id="0" name=""/>
        <dsp:cNvSpPr/>
      </dsp:nvSpPr>
      <dsp:spPr>
        <a:xfrm>
          <a:off x="5913810" y="432125"/>
          <a:ext cx="384476" cy="384476"/>
        </a:xfrm>
        <a:prstGeom prst="downArrow">
          <a:avLst>
            <a:gd name="adj1" fmla="val 55000"/>
            <a:gd name="adj2" fmla="val 45000"/>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b="1" kern="1200">
            <a:latin typeface="72 Black" panose="020B0A04030603020204" pitchFamily="34" charset="0"/>
            <a:cs typeface="72 Black" panose="020B0A04030603020204" pitchFamily="34" charset="0"/>
          </a:endParaRPr>
        </a:p>
      </dsp:txBody>
      <dsp:txXfrm>
        <a:off x="6000317" y="432125"/>
        <a:ext cx="211462" cy="289318"/>
      </dsp:txXfrm>
    </dsp:sp>
    <dsp:sp modelId="{EECA6E20-9D17-4737-B453-147D56EA1489}">
      <dsp:nvSpPr>
        <dsp:cNvPr id="0" name=""/>
        <dsp:cNvSpPr/>
      </dsp:nvSpPr>
      <dsp:spPr>
        <a:xfrm>
          <a:off x="6384137" y="1105781"/>
          <a:ext cx="384476" cy="384476"/>
        </a:xfrm>
        <a:prstGeom prst="downArrow">
          <a:avLst>
            <a:gd name="adj1" fmla="val 55000"/>
            <a:gd name="adj2" fmla="val 45000"/>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b="1" kern="1200">
            <a:latin typeface="72 Black" panose="020B0A04030603020204" pitchFamily="34" charset="0"/>
            <a:cs typeface="72 Black" panose="020B0A04030603020204" pitchFamily="34" charset="0"/>
          </a:endParaRPr>
        </a:p>
      </dsp:txBody>
      <dsp:txXfrm>
        <a:off x="6470644" y="1105781"/>
        <a:ext cx="211462" cy="289318"/>
      </dsp:txXfrm>
    </dsp:sp>
    <dsp:sp modelId="{043E9BA5-F7B7-4510-8806-757BE3A2F9C8}">
      <dsp:nvSpPr>
        <dsp:cNvPr id="0" name=""/>
        <dsp:cNvSpPr/>
      </dsp:nvSpPr>
      <dsp:spPr>
        <a:xfrm>
          <a:off x="6854464" y="1769578"/>
          <a:ext cx="384476" cy="384476"/>
        </a:xfrm>
        <a:prstGeom prst="downArrow">
          <a:avLst>
            <a:gd name="adj1" fmla="val 55000"/>
            <a:gd name="adj2" fmla="val 45000"/>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b="1" kern="1200">
            <a:latin typeface="72 Black" panose="020B0A04030603020204" pitchFamily="34" charset="0"/>
            <a:cs typeface="72 Black" panose="020B0A04030603020204" pitchFamily="34" charset="0"/>
          </a:endParaRPr>
        </a:p>
      </dsp:txBody>
      <dsp:txXfrm>
        <a:off x="6940971" y="1769578"/>
        <a:ext cx="211462" cy="289318"/>
      </dsp:txXfrm>
    </dsp:sp>
    <dsp:sp modelId="{0BF7F1AE-2185-4990-8589-D2F10D0FBEEF}">
      <dsp:nvSpPr>
        <dsp:cNvPr id="0" name=""/>
        <dsp:cNvSpPr/>
      </dsp:nvSpPr>
      <dsp:spPr>
        <a:xfrm>
          <a:off x="7324790" y="2449806"/>
          <a:ext cx="384476" cy="384476"/>
        </a:xfrm>
        <a:prstGeom prst="downArrow">
          <a:avLst>
            <a:gd name="adj1" fmla="val 55000"/>
            <a:gd name="adj2" fmla="val 45000"/>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b="1" kern="1200">
            <a:latin typeface="72 Black" panose="020B0A04030603020204" pitchFamily="34" charset="0"/>
            <a:cs typeface="72 Black" panose="020B0A04030603020204" pitchFamily="34" charset="0"/>
          </a:endParaRPr>
        </a:p>
      </dsp:txBody>
      <dsp:txXfrm>
        <a:off x="7411297" y="2449806"/>
        <a:ext cx="211462" cy="2893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8543DF-9F44-46FE-A1C5-514DD22ABE30}">
      <dsp:nvSpPr>
        <dsp:cNvPr id="0" name=""/>
        <dsp:cNvSpPr/>
      </dsp:nvSpPr>
      <dsp:spPr>
        <a:xfrm>
          <a:off x="0" y="647536"/>
          <a:ext cx="6447501" cy="2585700"/>
        </a:xfrm>
        <a:prstGeom prst="roundRect">
          <a:avLst/>
        </a:prstGeom>
        <a:solidFill>
          <a:schemeClr val="dk2">
            <a:hueOff val="0"/>
            <a:satOff val="0"/>
            <a:lumOff val="0"/>
            <a:alphaOff val="0"/>
          </a:schemeClr>
        </a:solidFill>
        <a:ln w="25400"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n-US" sz="6500" kern="1200" dirty="0">
              <a:latin typeface="72 Black" panose="020B0A04030603020204" pitchFamily="34" charset="0"/>
              <a:cs typeface="72 Black" panose="020B0A04030603020204" pitchFamily="34" charset="0"/>
            </a:rPr>
            <a:t>ELIMINACIÓN DE SILOS</a:t>
          </a:r>
        </a:p>
      </dsp:txBody>
      <dsp:txXfrm>
        <a:off x="126223" y="773759"/>
        <a:ext cx="6195055" cy="23332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B9802-4D62-4610-9076-DBE6E49B94E4}">
      <dsp:nvSpPr>
        <dsp:cNvPr id="0" name=""/>
        <dsp:cNvSpPr/>
      </dsp:nvSpPr>
      <dsp:spPr>
        <a:xfrm>
          <a:off x="0" y="647536"/>
          <a:ext cx="6447501" cy="258570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n-US" sz="6500" kern="1200" dirty="0">
              <a:latin typeface="72 Black" panose="020B0A04030603020204" pitchFamily="34" charset="0"/>
              <a:cs typeface="72 Black" panose="020B0A04030603020204" pitchFamily="34" charset="0"/>
            </a:rPr>
            <a:t>ONE SOURCE OF THRUTH</a:t>
          </a:r>
        </a:p>
      </dsp:txBody>
      <dsp:txXfrm>
        <a:off x="126223" y="773759"/>
        <a:ext cx="6195055" cy="23332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D2386B-709A-4C7C-BEED-D813F69D8A8F}">
      <dsp:nvSpPr>
        <dsp:cNvPr id="0" name=""/>
        <dsp:cNvSpPr/>
      </dsp:nvSpPr>
      <dsp:spPr>
        <a:xfrm>
          <a:off x="0" y="1024590"/>
          <a:ext cx="4971603" cy="5040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08E8732-D675-49CF-8249-5745860EAFA5}">
      <dsp:nvSpPr>
        <dsp:cNvPr id="0" name=""/>
        <dsp:cNvSpPr/>
      </dsp:nvSpPr>
      <dsp:spPr>
        <a:xfrm>
          <a:off x="248580" y="729390"/>
          <a:ext cx="3480122" cy="590400"/>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1540" tIns="0" rIns="131540" bIns="0" numCol="1" spcCol="1270" anchor="ctr" anchorCtr="0">
          <a:noAutofit/>
        </a:bodyPr>
        <a:lstStyle/>
        <a:p>
          <a:pPr marL="0" lvl="0" indent="0" algn="l" defTabSz="889000">
            <a:lnSpc>
              <a:spcPct val="90000"/>
            </a:lnSpc>
            <a:spcBef>
              <a:spcPct val="0"/>
            </a:spcBef>
            <a:spcAft>
              <a:spcPct val="35000"/>
            </a:spcAft>
            <a:buNone/>
          </a:pPr>
          <a:r>
            <a:rPr lang="en-US" sz="2000" b="1" kern="1200" dirty="0">
              <a:latin typeface="72" panose="020B0503030000000003" pitchFamily="34" charset="0"/>
              <a:cs typeface="72" panose="020B0503030000000003" pitchFamily="34" charset="0"/>
            </a:rPr>
            <a:t>- AMBIENTALES</a:t>
          </a:r>
        </a:p>
      </dsp:txBody>
      <dsp:txXfrm>
        <a:off x="277401" y="758211"/>
        <a:ext cx="3422480" cy="532758"/>
      </dsp:txXfrm>
    </dsp:sp>
    <dsp:sp modelId="{74062DDD-EC94-4212-A8A4-6537A9909474}">
      <dsp:nvSpPr>
        <dsp:cNvPr id="0" name=""/>
        <dsp:cNvSpPr/>
      </dsp:nvSpPr>
      <dsp:spPr>
        <a:xfrm>
          <a:off x="0" y="1931790"/>
          <a:ext cx="4971603" cy="504000"/>
        </a:xfrm>
        <a:prstGeom prst="rect">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8D3E0CC-0318-4455-823F-A92E55016A29}">
      <dsp:nvSpPr>
        <dsp:cNvPr id="0" name=""/>
        <dsp:cNvSpPr/>
      </dsp:nvSpPr>
      <dsp:spPr>
        <a:xfrm>
          <a:off x="248580" y="1636590"/>
          <a:ext cx="3480122" cy="590400"/>
        </a:xfrm>
        <a:prstGeom prst="roundRect">
          <a:avLst/>
        </a:prstGeom>
        <a:gradFill rotWithShape="0">
          <a:gsLst>
            <a:gs pos="0">
              <a:schemeClr val="accent3">
                <a:hueOff val="0"/>
                <a:satOff val="0"/>
                <a:lumOff val="0"/>
                <a:alphaOff val="0"/>
                <a:tint val="96000"/>
                <a:lumMod val="100000"/>
              </a:schemeClr>
            </a:gs>
            <a:gs pos="78000">
              <a:schemeClr val="accent3">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1540" tIns="0" rIns="131540" bIns="0" numCol="1" spcCol="1270" anchor="ctr" anchorCtr="0">
          <a:noAutofit/>
        </a:bodyPr>
        <a:lstStyle/>
        <a:p>
          <a:pPr marL="0" lvl="0" indent="0" algn="l" defTabSz="889000">
            <a:lnSpc>
              <a:spcPct val="90000"/>
            </a:lnSpc>
            <a:spcBef>
              <a:spcPct val="0"/>
            </a:spcBef>
            <a:spcAft>
              <a:spcPct val="35000"/>
            </a:spcAft>
            <a:buNone/>
          </a:pPr>
          <a:r>
            <a:rPr lang="en-US" sz="2000" b="1" kern="1200" dirty="0">
              <a:latin typeface="72" panose="020B0503030000000003" pitchFamily="34" charset="0"/>
              <a:cs typeface="72" panose="020B0503030000000003" pitchFamily="34" charset="0"/>
            </a:rPr>
            <a:t>- ECONÓMICAS</a:t>
          </a:r>
        </a:p>
      </dsp:txBody>
      <dsp:txXfrm>
        <a:off x="277401" y="1665411"/>
        <a:ext cx="3422480" cy="532758"/>
      </dsp:txXfrm>
    </dsp:sp>
    <dsp:sp modelId="{2BE5C5E5-D59F-4341-B8AD-875509CA6535}">
      <dsp:nvSpPr>
        <dsp:cNvPr id="0" name=""/>
        <dsp:cNvSpPr/>
      </dsp:nvSpPr>
      <dsp:spPr>
        <a:xfrm>
          <a:off x="0" y="2838990"/>
          <a:ext cx="4971603" cy="504000"/>
        </a:xfrm>
        <a:prstGeom prst="rect">
          <a:avLst/>
        </a:prstGeom>
        <a:solidFill>
          <a:schemeClr val="lt1">
            <a:alpha val="90000"/>
            <a:hueOff val="0"/>
            <a:satOff val="0"/>
            <a:lumOff val="0"/>
            <a:alphaOff val="0"/>
          </a:schemeClr>
        </a:solidFill>
        <a:ln w="12700"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E2A0AD4-84A3-4223-821B-24CBDF000A82}">
      <dsp:nvSpPr>
        <dsp:cNvPr id="0" name=""/>
        <dsp:cNvSpPr/>
      </dsp:nvSpPr>
      <dsp:spPr>
        <a:xfrm>
          <a:off x="248580" y="2543790"/>
          <a:ext cx="3480122" cy="590400"/>
        </a:xfrm>
        <a:prstGeom prst="roundRect">
          <a:avLst/>
        </a:prstGeom>
        <a:gradFill rotWithShape="0">
          <a:gsLst>
            <a:gs pos="0">
              <a:schemeClr val="accent4">
                <a:hueOff val="0"/>
                <a:satOff val="0"/>
                <a:lumOff val="0"/>
                <a:alphaOff val="0"/>
                <a:tint val="96000"/>
                <a:lumMod val="100000"/>
              </a:schemeClr>
            </a:gs>
            <a:gs pos="78000">
              <a:schemeClr val="accent4">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1540" tIns="0" rIns="131540" bIns="0" numCol="1" spcCol="1270" anchor="ctr" anchorCtr="0">
          <a:noAutofit/>
        </a:bodyPr>
        <a:lstStyle/>
        <a:p>
          <a:pPr marL="0" lvl="0" indent="0" algn="l" defTabSz="889000">
            <a:lnSpc>
              <a:spcPct val="90000"/>
            </a:lnSpc>
            <a:spcBef>
              <a:spcPct val="0"/>
            </a:spcBef>
            <a:spcAft>
              <a:spcPct val="35000"/>
            </a:spcAft>
            <a:buNone/>
          </a:pPr>
          <a:r>
            <a:rPr lang="en-US" sz="2000" b="1" kern="1200" dirty="0">
              <a:latin typeface="72" panose="020B0503030000000003" pitchFamily="34" charset="0"/>
              <a:cs typeface="72" panose="020B0503030000000003" pitchFamily="34" charset="0"/>
            </a:rPr>
            <a:t>- LEGALES</a:t>
          </a:r>
        </a:p>
      </dsp:txBody>
      <dsp:txXfrm>
        <a:off x="277401" y="2572611"/>
        <a:ext cx="3422480" cy="532758"/>
      </dsp:txXfrm>
    </dsp:sp>
    <dsp:sp modelId="{30D53409-6316-416A-9ADC-F07F037C9C52}">
      <dsp:nvSpPr>
        <dsp:cNvPr id="0" name=""/>
        <dsp:cNvSpPr/>
      </dsp:nvSpPr>
      <dsp:spPr>
        <a:xfrm>
          <a:off x="0" y="3746190"/>
          <a:ext cx="4971603" cy="504000"/>
        </a:xfrm>
        <a:prstGeom prst="rect">
          <a:avLst/>
        </a:prstGeom>
        <a:solidFill>
          <a:schemeClr val="lt1">
            <a:alpha val="90000"/>
            <a:hueOff val="0"/>
            <a:satOff val="0"/>
            <a:lumOff val="0"/>
            <a:alphaOff val="0"/>
          </a:schemeClr>
        </a:solidFill>
        <a:ln w="12700" cap="rnd"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0226899-55FF-42CB-BF8C-D8DF0060568D}">
      <dsp:nvSpPr>
        <dsp:cNvPr id="0" name=""/>
        <dsp:cNvSpPr/>
      </dsp:nvSpPr>
      <dsp:spPr>
        <a:xfrm>
          <a:off x="248580" y="3450990"/>
          <a:ext cx="3480122" cy="590400"/>
        </a:xfrm>
        <a:prstGeom prst="roundRect">
          <a:avLst/>
        </a:prstGeom>
        <a:gradFill rotWithShape="0">
          <a:gsLst>
            <a:gs pos="0">
              <a:schemeClr val="accent5">
                <a:hueOff val="0"/>
                <a:satOff val="0"/>
                <a:lumOff val="0"/>
                <a:alphaOff val="0"/>
                <a:tint val="96000"/>
                <a:lumMod val="100000"/>
              </a:schemeClr>
            </a:gs>
            <a:gs pos="78000">
              <a:schemeClr val="accent5">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1540" tIns="0" rIns="131540" bIns="0" numCol="1" spcCol="1270" anchor="ctr" anchorCtr="0">
          <a:noAutofit/>
        </a:bodyPr>
        <a:lstStyle/>
        <a:p>
          <a:pPr marL="0" lvl="0" indent="0" algn="l" defTabSz="889000">
            <a:lnSpc>
              <a:spcPct val="90000"/>
            </a:lnSpc>
            <a:spcBef>
              <a:spcPct val="0"/>
            </a:spcBef>
            <a:spcAft>
              <a:spcPct val="35000"/>
            </a:spcAft>
            <a:buNone/>
          </a:pPr>
          <a:r>
            <a:rPr lang="en-US" sz="2000" b="1" kern="1200" dirty="0">
              <a:latin typeface="72" panose="020B0503030000000003" pitchFamily="34" charset="0"/>
              <a:cs typeface="72" panose="020B0503030000000003" pitchFamily="34" charset="0"/>
            </a:rPr>
            <a:t>- SOCIALES Y OPERACIONALES</a:t>
          </a:r>
        </a:p>
      </dsp:txBody>
      <dsp:txXfrm>
        <a:off x="277401" y="3479811"/>
        <a:ext cx="3422480" cy="5327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2FFF0-E1C4-4AE9-A8BA-E2CDA4511197}">
      <dsp:nvSpPr>
        <dsp:cNvPr id="0" name=""/>
        <dsp:cNvSpPr/>
      </dsp:nvSpPr>
      <dsp:spPr>
        <a:xfrm>
          <a:off x="0" y="1698"/>
          <a:ext cx="7213600" cy="86107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9016FA-0E4D-44B9-A851-F359001678FA}">
      <dsp:nvSpPr>
        <dsp:cNvPr id="0" name=""/>
        <dsp:cNvSpPr/>
      </dsp:nvSpPr>
      <dsp:spPr>
        <a:xfrm>
          <a:off x="260473" y="195439"/>
          <a:ext cx="473588" cy="47358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A811509-F377-4E50-822A-FCFEF5F45E3F}">
      <dsp:nvSpPr>
        <dsp:cNvPr id="0" name=""/>
        <dsp:cNvSpPr/>
      </dsp:nvSpPr>
      <dsp:spPr>
        <a:xfrm>
          <a:off x="994536" y="1698"/>
          <a:ext cx="6219063" cy="86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130" tIns="91130" rIns="91130" bIns="91130" numCol="1" spcCol="1270" anchor="ctr" anchorCtr="0">
          <a:noAutofit/>
        </a:bodyPr>
        <a:lstStyle/>
        <a:p>
          <a:pPr marL="0" lvl="0" indent="0" algn="l" defTabSz="977900">
            <a:lnSpc>
              <a:spcPct val="100000"/>
            </a:lnSpc>
            <a:spcBef>
              <a:spcPct val="0"/>
            </a:spcBef>
            <a:spcAft>
              <a:spcPct val="35000"/>
            </a:spcAft>
            <a:buNone/>
          </a:pPr>
          <a:r>
            <a:rPr lang="en-US" sz="2200" kern="1200" dirty="0">
              <a:latin typeface="72" panose="020B0503030000000003" pitchFamily="34" charset="0"/>
              <a:cs typeface="72" panose="020B0503030000000003" pitchFamily="34" charset="0"/>
            </a:rPr>
            <a:t>- </a:t>
          </a:r>
          <a:r>
            <a:rPr lang="en-US" sz="2200" kern="1200" dirty="0" err="1">
              <a:latin typeface="72" panose="020B0503030000000003" pitchFamily="34" charset="0"/>
              <a:cs typeface="72" panose="020B0503030000000003" pitchFamily="34" charset="0"/>
            </a:rPr>
            <a:t>Importancia</a:t>
          </a:r>
          <a:r>
            <a:rPr lang="en-US" sz="2200" kern="1200" dirty="0">
              <a:latin typeface="72" panose="020B0503030000000003" pitchFamily="34" charset="0"/>
              <a:cs typeface="72" panose="020B0503030000000003" pitchFamily="34" charset="0"/>
            </a:rPr>
            <a:t> de </a:t>
          </a:r>
          <a:r>
            <a:rPr lang="en-US" sz="2200" kern="1200" dirty="0" err="1">
              <a:latin typeface="72" panose="020B0503030000000003" pitchFamily="34" charset="0"/>
              <a:cs typeface="72" panose="020B0503030000000003" pitchFamily="34" charset="0"/>
            </a:rPr>
            <a:t>inventarios</a:t>
          </a:r>
          <a:r>
            <a:rPr lang="en-US" sz="2200" kern="1200" dirty="0">
              <a:latin typeface="72" panose="020B0503030000000003" pitchFamily="34" charset="0"/>
              <a:cs typeface="72" panose="020B0503030000000003" pitchFamily="34" charset="0"/>
            </a:rPr>
            <a:t> </a:t>
          </a:r>
          <a:r>
            <a:rPr lang="en-US" sz="2200" kern="1200" dirty="0" err="1">
              <a:latin typeface="72" panose="020B0503030000000003" pitchFamily="34" charset="0"/>
              <a:cs typeface="72" panose="020B0503030000000003" pitchFamily="34" charset="0"/>
            </a:rPr>
            <a:t>en</a:t>
          </a:r>
          <a:r>
            <a:rPr lang="en-US" sz="2200" kern="1200" dirty="0">
              <a:latin typeface="72" panose="020B0503030000000003" pitchFamily="34" charset="0"/>
              <a:cs typeface="72" panose="020B0503030000000003" pitchFamily="34" charset="0"/>
            </a:rPr>
            <a:t> </a:t>
          </a:r>
          <a:r>
            <a:rPr lang="en-US" sz="2200" kern="1200" dirty="0" err="1">
              <a:latin typeface="72" panose="020B0503030000000003" pitchFamily="34" charset="0"/>
              <a:cs typeface="72" panose="020B0503030000000003" pitchFamily="34" charset="0"/>
            </a:rPr>
            <a:t>PyMEs</a:t>
          </a:r>
          <a:endParaRPr lang="en-US" sz="2200" kern="1200" dirty="0">
            <a:latin typeface="72" panose="020B0503030000000003" pitchFamily="34" charset="0"/>
            <a:cs typeface="72" panose="020B0503030000000003" pitchFamily="34" charset="0"/>
          </a:endParaRPr>
        </a:p>
      </dsp:txBody>
      <dsp:txXfrm>
        <a:off x="994536" y="1698"/>
        <a:ext cx="6219063" cy="861070"/>
      </dsp:txXfrm>
    </dsp:sp>
    <dsp:sp modelId="{78019D59-735C-43C7-9577-36A5B3649F8C}">
      <dsp:nvSpPr>
        <dsp:cNvPr id="0" name=""/>
        <dsp:cNvSpPr/>
      </dsp:nvSpPr>
      <dsp:spPr>
        <a:xfrm>
          <a:off x="0" y="1078036"/>
          <a:ext cx="7213600" cy="86107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31AA10-9E17-4E9B-B8EC-33F8524E6B4E}">
      <dsp:nvSpPr>
        <dsp:cNvPr id="0" name=""/>
        <dsp:cNvSpPr/>
      </dsp:nvSpPr>
      <dsp:spPr>
        <a:xfrm>
          <a:off x="260473" y="1271777"/>
          <a:ext cx="473588" cy="47358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D583686-F4A4-48AB-89A7-998A8CE0C3A4}">
      <dsp:nvSpPr>
        <dsp:cNvPr id="0" name=""/>
        <dsp:cNvSpPr/>
      </dsp:nvSpPr>
      <dsp:spPr>
        <a:xfrm>
          <a:off x="994536" y="1078036"/>
          <a:ext cx="6219063" cy="86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130" tIns="91130" rIns="91130" bIns="91130" numCol="1" spcCol="1270" anchor="ctr" anchorCtr="0">
          <a:noAutofit/>
        </a:bodyPr>
        <a:lstStyle/>
        <a:p>
          <a:pPr marL="0" lvl="0" indent="0" algn="l" defTabSz="977900">
            <a:lnSpc>
              <a:spcPct val="100000"/>
            </a:lnSpc>
            <a:spcBef>
              <a:spcPct val="0"/>
            </a:spcBef>
            <a:spcAft>
              <a:spcPct val="35000"/>
            </a:spcAft>
            <a:buNone/>
          </a:pPr>
          <a:r>
            <a:rPr lang="en-US" sz="2200" kern="1200">
              <a:latin typeface="72" panose="020B0503030000000003" pitchFamily="34" charset="0"/>
              <a:cs typeface="72" panose="020B0503030000000003" pitchFamily="34" charset="0"/>
            </a:rPr>
            <a:t>- Transformación digital</a:t>
          </a:r>
        </a:p>
      </dsp:txBody>
      <dsp:txXfrm>
        <a:off x="994536" y="1078036"/>
        <a:ext cx="6219063" cy="861070"/>
      </dsp:txXfrm>
    </dsp:sp>
    <dsp:sp modelId="{F09676B8-BFA2-427B-9717-3D21173BA4F8}">
      <dsp:nvSpPr>
        <dsp:cNvPr id="0" name=""/>
        <dsp:cNvSpPr/>
      </dsp:nvSpPr>
      <dsp:spPr>
        <a:xfrm>
          <a:off x="0" y="2154374"/>
          <a:ext cx="7213600" cy="86107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DB4583-6056-402D-AFFB-6E5051C44E16}">
      <dsp:nvSpPr>
        <dsp:cNvPr id="0" name=""/>
        <dsp:cNvSpPr/>
      </dsp:nvSpPr>
      <dsp:spPr>
        <a:xfrm>
          <a:off x="260473" y="2348115"/>
          <a:ext cx="473588" cy="47358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2839604-F33C-4EFF-B909-916284BEDCDC}">
      <dsp:nvSpPr>
        <dsp:cNvPr id="0" name=""/>
        <dsp:cNvSpPr/>
      </dsp:nvSpPr>
      <dsp:spPr>
        <a:xfrm>
          <a:off x="994536" y="2154374"/>
          <a:ext cx="6219063" cy="86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130" tIns="91130" rIns="91130" bIns="91130" numCol="1" spcCol="1270" anchor="ctr" anchorCtr="0">
          <a:noAutofit/>
        </a:bodyPr>
        <a:lstStyle/>
        <a:p>
          <a:pPr marL="0" lvl="0" indent="0" algn="l" defTabSz="977900">
            <a:lnSpc>
              <a:spcPct val="100000"/>
            </a:lnSpc>
            <a:spcBef>
              <a:spcPct val="0"/>
            </a:spcBef>
            <a:spcAft>
              <a:spcPct val="35000"/>
            </a:spcAft>
            <a:buNone/>
          </a:pPr>
          <a:r>
            <a:rPr lang="en-US" sz="2200" kern="1200" dirty="0">
              <a:latin typeface="72" panose="020B0503030000000003" pitchFamily="34" charset="0"/>
              <a:cs typeface="72" panose="020B0503030000000003" pitchFamily="34" charset="0"/>
            </a:rPr>
            <a:t>- Power Platform (Power Apps, BI, Automate)</a:t>
          </a:r>
        </a:p>
      </dsp:txBody>
      <dsp:txXfrm>
        <a:off x="994536" y="2154374"/>
        <a:ext cx="6219063" cy="861070"/>
      </dsp:txXfrm>
    </dsp:sp>
    <dsp:sp modelId="{04E4D61D-969B-476D-BC04-948A5A533C94}">
      <dsp:nvSpPr>
        <dsp:cNvPr id="0" name=""/>
        <dsp:cNvSpPr/>
      </dsp:nvSpPr>
      <dsp:spPr>
        <a:xfrm>
          <a:off x="0" y="3230712"/>
          <a:ext cx="7213600" cy="86107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D336A1-70BD-4EBB-B81E-336229BFEBB4}">
      <dsp:nvSpPr>
        <dsp:cNvPr id="0" name=""/>
        <dsp:cNvSpPr/>
      </dsp:nvSpPr>
      <dsp:spPr>
        <a:xfrm>
          <a:off x="260473" y="3424453"/>
          <a:ext cx="473588" cy="47358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BA1B0AF4-CF0C-49B1-837A-C0BE2C0D929F}">
      <dsp:nvSpPr>
        <dsp:cNvPr id="0" name=""/>
        <dsp:cNvSpPr/>
      </dsp:nvSpPr>
      <dsp:spPr>
        <a:xfrm>
          <a:off x="994536" y="3230712"/>
          <a:ext cx="6219063" cy="86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130" tIns="91130" rIns="91130" bIns="91130" numCol="1" spcCol="1270" anchor="ctr" anchorCtr="0">
          <a:noAutofit/>
        </a:bodyPr>
        <a:lstStyle/>
        <a:p>
          <a:pPr marL="0" lvl="0" indent="0" algn="l" defTabSz="977900">
            <a:lnSpc>
              <a:spcPct val="100000"/>
            </a:lnSpc>
            <a:spcBef>
              <a:spcPct val="0"/>
            </a:spcBef>
            <a:spcAft>
              <a:spcPct val="35000"/>
            </a:spcAft>
            <a:buNone/>
          </a:pPr>
          <a:r>
            <a:rPr lang="en-US" sz="2200" kern="1200" dirty="0">
              <a:latin typeface="72" panose="020B0503030000000003" pitchFamily="34" charset="0"/>
              <a:cs typeface="72" panose="020B0503030000000003" pitchFamily="34" charset="0"/>
            </a:rPr>
            <a:t>- Normas ISO 9001, 27001, 31000</a:t>
          </a:r>
        </a:p>
      </dsp:txBody>
      <dsp:txXfrm>
        <a:off x="994536" y="3230712"/>
        <a:ext cx="6219063" cy="8610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75C9C2-0A13-4A0A-955C-B9321D6AF579}">
      <dsp:nvSpPr>
        <dsp:cNvPr id="0" name=""/>
        <dsp:cNvSpPr/>
      </dsp:nvSpPr>
      <dsp:spPr>
        <a:xfrm>
          <a:off x="0" y="607"/>
          <a:ext cx="4971603" cy="142239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C37741-B790-406D-A291-B66531C52B5A}">
      <dsp:nvSpPr>
        <dsp:cNvPr id="0" name=""/>
        <dsp:cNvSpPr/>
      </dsp:nvSpPr>
      <dsp:spPr>
        <a:xfrm>
          <a:off x="430272" y="320645"/>
          <a:ext cx="782314" cy="7823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EA00320-0CEA-42E0-BA6D-C7A2AF6D7DEE}">
      <dsp:nvSpPr>
        <dsp:cNvPr id="0" name=""/>
        <dsp:cNvSpPr/>
      </dsp:nvSpPr>
      <dsp:spPr>
        <a:xfrm>
          <a:off x="1642860" y="607"/>
          <a:ext cx="3328742" cy="142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536" tIns="150536" rIns="150536" bIns="150536" numCol="1" spcCol="1270" anchor="ctr" anchorCtr="0">
          <a:noAutofit/>
        </a:bodyPr>
        <a:lstStyle/>
        <a:p>
          <a:pPr marL="0" lvl="0" indent="0" algn="l" defTabSz="1066800">
            <a:lnSpc>
              <a:spcPct val="100000"/>
            </a:lnSpc>
            <a:spcBef>
              <a:spcPct val="0"/>
            </a:spcBef>
            <a:spcAft>
              <a:spcPct val="35000"/>
            </a:spcAft>
            <a:buNone/>
          </a:pPr>
          <a:r>
            <a:rPr lang="en-US" sz="2400" kern="1200" dirty="0">
              <a:latin typeface="72" panose="020B0503030000000003" pitchFamily="34" charset="0"/>
              <a:cs typeface="72" panose="020B0503030000000003" pitchFamily="34" charset="0"/>
            </a:rPr>
            <a:t>- ERP </a:t>
          </a:r>
          <a:r>
            <a:rPr lang="en-US" sz="2400" kern="1200" dirty="0" err="1">
              <a:latin typeface="72" panose="020B0503030000000003" pitchFamily="34" charset="0"/>
              <a:cs typeface="72" panose="020B0503030000000003" pitchFamily="34" charset="0"/>
            </a:rPr>
            <a:t>tradicional</a:t>
          </a:r>
          <a:r>
            <a:rPr lang="en-US" sz="2400" kern="1200" dirty="0">
              <a:latin typeface="72" panose="020B0503030000000003" pitchFamily="34" charset="0"/>
              <a:cs typeface="72" panose="020B0503030000000003" pitchFamily="34" charset="0"/>
            </a:rPr>
            <a:t>: </a:t>
          </a:r>
          <a:r>
            <a:rPr lang="en-US" sz="2400" kern="1200" dirty="0" err="1">
              <a:latin typeface="72" panose="020B0503030000000003" pitchFamily="34" charset="0"/>
              <a:cs typeface="72" panose="020B0503030000000003" pitchFamily="34" charset="0"/>
            </a:rPr>
            <a:t>robusto</a:t>
          </a:r>
          <a:r>
            <a:rPr lang="en-US" sz="2400" kern="1200" dirty="0">
              <a:latin typeface="72" panose="020B0503030000000003" pitchFamily="34" charset="0"/>
              <a:cs typeface="72" panose="020B0503030000000003" pitchFamily="34" charset="0"/>
            </a:rPr>
            <a:t> </a:t>
          </a:r>
          <a:r>
            <a:rPr lang="en-US" sz="2400" kern="1200" dirty="0" err="1">
              <a:latin typeface="72" panose="020B0503030000000003" pitchFamily="34" charset="0"/>
              <a:cs typeface="72" panose="020B0503030000000003" pitchFamily="34" charset="0"/>
            </a:rPr>
            <a:t>pero</a:t>
          </a:r>
          <a:r>
            <a:rPr lang="en-US" sz="2400" kern="1200" dirty="0">
              <a:latin typeface="72" panose="020B0503030000000003" pitchFamily="34" charset="0"/>
              <a:cs typeface="72" panose="020B0503030000000003" pitchFamily="34" charset="0"/>
            </a:rPr>
            <a:t> </a:t>
          </a:r>
          <a:r>
            <a:rPr lang="en-US" sz="2400" kern="1200" dirty="0" err="1">
              <a:latin typeface="72" panose="020B0503030000000003" pitchFamily="34" charset="0"/>
              <a:cs typeface="72" panose="020B0503030000000003" pitchFamily="34" charset="0"/>
            </a:rPr>
            <a:t>costoso</a:t>
          </a:r>
          <a:endParaRPr lang="en-US" sz="2400" kern="1200" dirty="0">
            <a:latin typeface="72" panose="020B0503030000000003" pitchFamily="34" charset="0"/>
            <a:cs typeface="72" panose="020B0503030000000003" pitchFamily="34" charset="0"/>
          </a:endParaRPr>
        </a:p>
      </dsp:txBody>
      <dsp:txXfrm>
        <a:off x="1642860" y="607"/>
        <a:ext cx="3328742" cy="1422390"/>
      </dsp:txXfrm>
    </dsp:sp>
    <dsp:sp modelId="{BD9FB99C-767E-4262-ACD1-1439280CA990}">
      <dsp:nvSpPr>
        <dsp:cNvPr id="0" name=""/>
        <dsp:cNvSpPr/>
      </dsp:nvSpPr>
      <dsp:spPr>
        <a:xfrm>
          <a:off x="0" y="1778595"/>
          <a:ext cx="4971603" cy="142239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B98990-AAF8-4EED-A725-6B5A273677BE}">
      <dsp:nvSpPr>
        <dsp:cNvPr id="0" name=""/>
        <dsp:cNvSpPr/>
      </dsp:nvSpPr>
      <dsp:spPr>
        <a:xfrm>
          <a:off x="430272" y="2098633"/>
          <a:ext cx="782314" cy="7823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2559574-5B12-4078-9B69-7AEEC7A3BAE2}">
      <dsp:nvSpPr>
        <dsp:cNvPr id="0" name=""/>
        <dsp:cNvSpPr/>
      </dsp:nvSpPr>
      <dsp:spPr>
        <a:xfrm>
          <a:off x="1642860" y="1778595"/>
          <a:ext cx="3328742" cy="142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536" tIns="150536" rIns="150536" bIns="150536" numCol="1" spcCol="1270" anchor="ctr" anchorCtr="0">
          <a:noAutofit/>
        </a:bodyPr>
        <a:lstStyle/>
        <a:p>
          <a:pPr marL="0" lvl="0" indent="0" algn="l" defTabSz="1066800">
            <a:lnSpc>
              <a:spcPct val="100000"/>
            </a:lnSpc>
            <a:spcBef>
              <a:spcPct val="0"/>
            </a:spcBef>
            <a:spcAft>
              <a:spcPct val="35000"/>
            </a:spcAft>
            <a:buNone/>
          </a:pPr>
          <a:r>
            <a:rPr lang="en-US" sz="2400" kern="1200" dirty="0">
              <a:latin typeface="72" panose="020B0503030000000003" pitchFamily="34" charset="0"/>
              <a:cs typeface="72" panose="020B0503030000000003" pitchFamily="34" charset="0"/>
            </a:rPr>
            <a:t>- Power Platform: bajo </a:t>
          </a:r>
          <a:r>
            <a:rPr lang="en-US" sz="2400" kern="1200" dirty="0" err="1">
              <a:latin typeface="72" panose="020B0503030000000003" pitchFamily="34" charset="0"/>
              <a:cs typeface="72" panose="020B0503030000000003" pitchFamily="34" charset="0"/>
            </a:rPr>
            <a:t>costo</a:t>
          </a:r>
          <a:r>
            <a:rPr lang="en-US" sz="2400" kern="1200" dirty="0">
              <a:latin typeface="72" panose="020B0503030000000003" pitchFamily="34" charset="0"/>
              <a:cs typeface="72" panose="020B0503030000000003" pitchFamily="34" charset="0"/>
            </a:rPr>
            <a:t>, </a:t>
          </a:r>
          <a:r>
            <a:rPr lang="en-US" sz="2400" kern="1200" dirty="0" err="1">
              <a:latin typeface="72" panose="020B0503030000000003" pitchFamily="34" charset="0"/>
              <a:cs typeface="72" panose="020B0503030000000003" pitchFamily="34" charset="0"/>
            </a:rPr>
            <a:t>escalable</a:t>
          </a:r>
          <a:r>
            <a:rPr lang="en-US" sz="2400" kern="1200" dirty="0">
              <a:latin typeface="72" panose="020B0503030000000003" pitchFamily="34" charset="0"/>
              <a:cs typeface="72" panose="020B0503030000000003" pitchFamily="34" charset="0"/>
            </a:rPr>
            <a:t>, low-code</a:t>
          </a:r>
        </a:p>
      </dsp:txBody>
      <dsp:txXfrm>
        <a:off x="1642860" y="1778595"/>
        <a:ext cx="3328742" cy="1422390"/>
      </dsp:txXfrm>
    </dsp:sp>
    <dsp:sp modelId="{9D1579F2-B9A6-4D1F-BF82-184F4EE28A19}">
      <dsp:nvSpPr>
        <dsp:cNvPr id="0" name=""/>
        <dsp:cNvSpPr/>
      </dsp:nvSpPr>
      <dsp:spPr>
        <a:xfrm>
          <a:off x="0" y="3556583"/>
          <a:ext cx="4971603" cy="142239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ED0841-A66F-45BB-A2C8-1DF27DC0F9F3}">
      <dsp:nvSpPr>
        <dsp:cNvPr id="0" name=""/>
        <dsp:cNvSpPr/>
      </dsp:nvSpPr>
      <dsp:spPr>
        <a:xfrm>
          <a:off x="430272" y="3876620"/>
          <a:ext cx="782314" cy="7823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41C0F40-4E0D-4889-BBF2-527FABE9CF85}">
      <dsp:nvSpPr>
        <dsp:cNvPr id="0" name=""/>
        <dsp:cNvSpPr/>
      </dsp:nvSpPr>
      <dsp:spPr>
        <a:xfrm>
          <a:off x="1642860" y="3556583"/>
          <a:ext cx="3328742" cy="142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536" tIns="150536" rIns="150536" bIns="150536" numCol="1" spcCol="1270" anchor="ctr" anchorCtr="0">
          <a:noAutofit/>
        </a:bodyPr>
        <a:lstStyle/>
        <a:p>
          <a:pPr marL="0" lvl="0" indent="0" algn="l" defTabSz="1066800">
            <a:lnSpc>
              <a:spcPct val="100000"/>
            </a:lnSpc>
            <a:spcBef>
              <a:spcPct val="0"/>
            </a:spcBef>
            <a:spcAft>
              <a:spcPct val="35000"/>
            </a:spcAft>
            <a:buNone/>
          </a:pPr>
          <a:r>
            <a:rPr lang="en-US" sz="2400" kern="1200">
              <a:latin typeface="72" panose="020B0503030000000003" pitchFamily="34" charset="0"/>
              <a:cs typeface="72" panose="020B0503030000000003" pitchFamily="34" charset="0"/>
            </a:rPr>
            <a:t>- Excel/manual: no viable</a:t>
          </a:r>
        </a:p>
      </dsp:txBody>
      <dsp:txXfrm>
        <a:off x="1642860" y="3556583"/>
        <a:ext cx="3328742" cy="142239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35B737-C0E1-4661-942F-D68C32DCF35B}">
      <dsp:nvSpPr>
        <dsp:cNvPr id="0" name=""/>
        <dsp:cNvSpPr/>
      </dsp:nvSpPr>
      <dsp:spPr>
        <a:xfrm>
          <a:off x="0" y="2066"/>
          <a:ext cx="4971603" cy="104746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387823-E3AF-46A3-90EE-FEEE5399153E}">
      <dsp:nvSpPr>
        <dsp:cNvPr id="0" name=""/>
        <dsp:cNvSpPr/>
      </dsp:nvSpPr>
      <dsp:spPr>
        <a:xfrm>
          <a:off x="316857" y="237745"/>
          <a:ext cx="576104" cy="5761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E08A8AD-DDEF-487E-A6C5-6494728D64E9}">
      <dsp:nvSpPr>
        <dsp:cNvPr id="0" name=""/>
        <dsp:cNvSpPr/>
      </dsp:nvSpPr>
      <dsp:spPr>
        <a:xfrm>
          <a:off x="1209819" y="2066"/>
          <a:ext cx="3761783" cy="1047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856" tIns="110856" rIns="110856" bIns="110856" numCol="1" spcCol="1270" anchor="ctr" anchorCtr="0">
          <a:noAutofit/>
        </a:bodyPr>
        <a:lstStyle/>
        <a:p>
          <a:pPr marL="0" lvl="0" indent="0" algn="l" defTabSz="977900">
            <a:lnSpc>
              <a:spcPct val="90000"/>
            </a:lnSpc>
            <a:spcBef>
              <a:spcPct val="0"/>
            </a:spcBef>
            <a:spcAft>
              <a:spcPct val="35000"/>
            </a:spcAft>
            <a:buNone/>
          </a:pPr>
          <a:r>
            <a:rPr lang="en-US" sz="2200" b="1" kern="1200">
              <a:latin typeface="72" panose="020B0503030000000003" pitchFamily="34" charset="0"/>
              <a:cs typeface="72" panose="020B0503030000000003" pitchFamily="34" charset="0"/>
            </a:rPr>
            <a:t>- App de inventarios (Power Apps)</a:t>
          </a:r>
        </a:p>
      </dsp:txBody>
      <dsp:txXfrm>
        <a:off x="1209819" y="2066"/>
        <a:ext cx="3761783" cy="1047462"/>
      </dsp:txXfrm>
    </dsp:sp>
    <dsp:sp modelId="{9CD84C86-1534-414F-B824-F2FEC40CAF99}">
      <dsp:nvSpPr>
        <dsp:cNvPr id="0" name=""/>
        <dsp:cNvSpPr/>
      </dsp:nvSpPr>
      <dsp:spPr>
        <a:xfrm>
          <a:off x="0" y="1311395"/>
          <a:ext cx="4971603" cy="104746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063B6C-F469-4AC9-9438-B8D5627319EF}">
      <dsp:nvSpPr>
        <dsp:cNvPr id="0" name=""/>
        <dsp:cNvSpPr/>
      </dsp:nvSpPr>
      <dsp:spPr>
        <a:xfrm>
          <a:off x="316857" y="1547074"/>
          <a:ext cx="576104" cy="5761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A5AAE89-C8C7-4F89-AC82-D94BA30286D6}">
      <dsp:nvSpPr>
        <dsp:cNvPr id="0" name=""/>
        <dsp:cNvSpPr/>
      </dsp:nvSpPr>
      <dsp:spPr>
        <a:xfrm>
          <a:off x="1209819" y="1311395"/>
          <a:ext cx="3761783" cy="1047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856" tIns="110856" rIns="110856" bIns="110856" numCol="1" spcCol="1270" anchor="ctr" anchorCtr="0">
          <a:noAutofit/>
        </a:bodyPr>
        <a:lstStyle/>
        <a:p>
          <a:pPr marL="0" lvl="0" indent="0" algn="l" defTabSz="977900">
            <a:lnSpc>
              <a:spcPct val="90000"/>
            </a:lnSpc>
            <a:spcBef>
              <a:spcPct val="0"/>
            </a:spcBef>
            <a:spcAft>
              <a:spcPct val="35000"/>
            </a:spcAft>
            <a:buNone/>
          </a:pPr>
          <a:r>
            <a:rPr lang="en-US" sz="2200" b="1" kern="1200">
              <a:latin typeface="72" panose="020B0503030000000003" pitchFamily="34" charset="0"/>
              <a:cs typeface="72" panose="020B0503030000000003" pitchFamily="34" charset="0"/>
            </a:rPr>
            <a:t>- Base de datos en SharePoint/Dataverse</a:t>
          </a:r>
        </a:p>
      </dsp:txBody>
      <dsp:txXfrm>
        <a:off x="1209819" y="1311395"/>
        <a:ext cx="3761783" cy="1047462"/>
      </dsp:txXfrm>
    </dsp:sp>
    <dsp:sp modelId="{96FBD52D-26E1-46AD-A700-9CED2879643E}">
      <dsp:nvSpPr>
        <dsp:cNvPr id="0" name=""/>
        <dsp:cNvSpPr/>
      </dsp:nvSpPr>
      <dsp:spPr>
        <a:xfrm>
          <a:off x="0" y="2620723"/>
          <a:ext cx="4971603" cy="104746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5D409F-201A-411F-9522-5F162E1D58E5}">
      <dsp:nvSpPr>
        <dsp:cNvPr id="0" name=""/>
        <dsp:cNvSpPr/>
      </dsp:nvSpPr>
      <dsp:spPr>
        <a:xfrm>
          <a:off x="316857" y="2856402"/>
          <a:ext cx="576104" cy="5761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F74CB32-C852-4524-8E58-0C7D63DA2BF0}">
      <dsp:nvSpPr>
        <dsp:cNvPr id="0" name=""/>
        <dsp:cNvSpPr/>
      </dsp:nvSpPr>
      <dsp:spPr>
        <a:xfrm>
          <a:off x="1209819" y="2620723"/>
          <a:ext cx="3761783" cy="1047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856" tIns="110856" rIns="110856" bIns="110856" numCol="1" spcCol="1270" anchor="ctr" anchorCtr="0">
          <a:noAutofit/>
        </a:bodyPr>
        <a:lstStyle/>
        <a:p>
          <a:pPr marL="0" lvl="0" indent="0" algn="l" defTabSz="977900">
            <a:lnSpc>
              <a:spcPct val="90000"/>
            </a:lnSpc>
            <a:spcBef>
              <a:spcPct val="0"/>
            </a:spcBef>
            <a:spcAft>
              <a:spcPct val="35000"/>
            </a:spcAft>
            <a:buNone/>
          </a:pPr>
          <a:r>
            <a:rPr lang="en-US" sz="2200" b="1" kern="1200" dirty="0">
              <a:latin typeface="72" panose="020B0503030000000003" pitchFamily="34" charset="0"/>
              <a:cs typeface="72" panose="020B0503030000000003" pitchFamily="34" charset="0"/>
            </a:rPr>
            <a:t>- </a:t>
          </a:r>
          <a:r>
            <a:rPr lang="en-US" sz="2200" b="1" kern="1200" dirty="0" err="1">
              <a:latin typeface="72" panose="020B0503030000000003" pitchFamily="34" charset="0"/>
              <a:cs typeface="72" panose="020B0503030000000003" pitchFamily="34" charset="0"/>
            </a:rPr>
            <a:t>Automatización</a:t>
          </a:r>
          <a:r>
            <a:rPr lang="en-US" sz="2200" b="1" kern="1200" dirty="0">
              <a:latin typeface="72" panose="020B0503030000000003" pitchFamily="34" charset="0"/>
              <a:cs typeface="72" panose="020B0503030000000003" pitchFamily="34" charset="0"/>
            </a:rPr>
            <a:t> con Power Automate</a:t>
          </a:r>
        </a:p>
      </dsp:txBody>
      <dsp:txXfrm>
        <a:off x="1209819" y="2620723"/>
        <a:ext cx="3761783" cy="1047462"/>
      </dsp:txXfrm>
    </dsp:sp>
    <dsp:sp modelId="{90DD8A2D-00E4-49A7-8365-6B1B544196D8}">
      <dsp:nvSpPr>
        <dsp:cNvPr id="0" name=""/>
        <dsp:cNvSpPr/>
      </dsp:nvSpPr>
      <dsp:spPr>
        <a:xfrm>
          <a:off x="0" y="3930051"/>
          <a:ext cx="4971603" cy="104746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7E4DC0-D513-4A03-B7A3-52476554046D}">
      <dsp:nvSpPr>
        <dsp:cNvPr id="0" name=""/>
        <dsp:cNvSpPr/>
      </dsp:nvSpPr>
      <dsp:spPr>
        <a:xfrm>
          <a:off x="316857" y="4165730"/>
          <a:ext cx="576104" cy="5761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42C154ED-08C9-47A4-B685-85AFD6BFA29A}">
      <dsp:nvSpPr>
        <dsp:cNvPr id="0" name=""/>
        <dsp:cNvSpPr/>
      </dsp:nvSpPr>
      <dsp:spPr>
        <a:xfrm>
          <a:off x="1209819" y="3930051"/>
          <a:ext cx="3761783" cy="1047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856" tIns="110856" rIns="110856" bIns="110856" numCol="1" spcCol="1270" anchor="ctr" anchorCtr="0">
          <a:noAutofit/>
        </a:bodyPr>
        <a:lstStyle/>
        <a:p>
          <a:pPr marL="0" lvl="0" indent="0" algn="l" defTabSz="977900">
            <a:lnSpc>
              <a:spcPct val="90000"/>
            </a:lnSpc>
            <a:spcBef>
              <a:spcPct val="0"/>
            </a:spcBef>
            <a:spcAft>
              <a:spcPct val="35000"/>
            </a:spcAft>
            <a:buNone/>
          </a:pPr>
          <a:r>
            <a:rPr lang="en-US" sz="2200" b="1" kern="1200" dirty="0">
              <a:latin typeface="72" panose="020B0503030000000003" pitchFamily="34" charset="0"/>
              <a:cs typeface="72" panose="020B0503030000000003" pitchFamily="34" charset="0"/>
            </a:rPr>
            <a:t>- Dashboards Power BI</a:t>
          </a:r>
        </a:p>
      </dsp:txBody>
      <dsp:txXfrm>
        <a:off x="1209819" y="3930051"/>
        <a:ext cx="3761783" cy="104746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920C2-022B-4828-A216-9A49B1909299}">
      <dsp:nvSpPr>
        <dsp:cNvPr id="0" name=""/>
        <dsp:cNvSpPr/>
      </dsp:nvSpPr>
      <dsp:spPr>
        <a:xfrm>
          <a:off x="0" y="3357542"/>
          <a:ext cx="7213600" cy="734548"/>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US" sz="1800" b="1" kern="1200" dirty="0">
              <a:latin typeface="72" panose="020B0503030000000003" pitchFamily="34" charset="0"/>
              <a:cs typeface="72" panose="020B0503030000000003" pitchFamily="34" charset="0"/>
            </a:rPr>
            <a:t>Componentes principales</a:t>
          </a:r>
          <a:r>
            <a:rPr lang="es-US" sz="1400" kern="1200" dirty="0">
              <a:latin typeface="Avenir Next LT Pro Demi" panose="020B0704020202020204" pitchFamily="34" charset="0"/>
            </a:rPr>
            <a:t>:</a:t>
          </a:r>
          <a:endParaRPr lang="en-US" sz="1400" kern="1200" dirty="0">
            <a:latin typeface="Avenir Next LT Pro Demi" panose="020B0704020202020204" pitchFamily="34" charset="0"/>
          </a:endParaRPr>
        </a:p>
      </dsp:txBody>
      <dsp:txXfrm>
        <a:off x="0" y="3357542"/>
        <a:ext cx="7213600" cy="396656"/>
      </dsp:txXfrm>
    </dsp:sp>
    <dsp:sp modelId="{69E1D734-5107-42E3-8358-0CDF073948E5}">
      <dsp:nvSpPr>
        <dsp:cNvPr id="0" name=""/>
        <dsp:cNvSpPr/>
      </dsp:nvSpPr>
      <dsp:spPr>
        <a:xfrm>
          <a:off x="3310" y="3739507"/>
          <a:ext cx="2159148" cy="337892"/>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US" sz="2000" b="1" kern="1200">
              <a:latin typeface="72 Black" panose="020B0A04030603020204" pitchFamily="34" charset="0"/>
              <a:cs typeface="72 Black" panose="020B0A04030603020204" pitchFamily="34" charset="0"/>
            </a:rPr>
            <a:t>Power Apps</a:t>
          </a:r>
          <a:endParaRPr lang="en-US" sz="2000" kern="1200">
            <a:latin typeface="72 Black" panose="020B0A04030603020204" pitchFamily="34" charset="0"/>
            <a:cs typeface="72 Black" panose="020B0A04030603020204" pitchFamily="34" charset="0"/>
          </a:endParaRPr>
        </a:p>
      </dsp:txBody>
      <dsp:txXfrm>
        <a:off x="3310" y="3739507"/>
        <a:ext cx="2159148" cy="337892"/>
      </dsp:txXfrm>
    </dsp:sp>
    <dsp:sp modelId="{5B8C2119-B9E9-45DD-AB67-CB9070AB9172}">
      <dsp:nvSpPr>
        <dsp:cNvPr id="0" name=""/>
        <dsp:cNvSpPr/>
      </dsp:nvSpPr>
      <dsp:spPr>
        <a:xfrm>
          <a:off x="2162458" y="3739507"/>
          <a:ext cx="2888682" cy="337892"/>
        </a:xfrm>
        <a:prstGeom prst="rect">
          <a:avLst/>
        </a:prstGeom>
        <a:solidFill>
          <a:schemeClr val="accent2">
            <a:tint val="40000"/>
            <a:alpha val="90000"/>
            <a:hueOff val="-2045920"/>
            <a:satOff val="22554"/>
            <a:lumOff val="2148"/>
            <a:alphaOff val="0"/>
          </a:schemeClr>
        </a:solidFill>
        <a:ln w="19050" cap="rnd" cmpd="sng" algn="ctr">
          <a:solidFill>
            <a:schemeClr val="accent2">
              <a:tint val="40000"/>
              <a:alpha val="90000"/>
              <a:hueOff val="-2045920"/>
              <a:satOff val="22554"/>
              <a:lumOff val="214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US" sz="2000" b="1" kern="1200" dirty="0" err="1">
              <a:latin typeface="72 Black" panose="020B0A04030603020204" pitchFamily="34" charset="0"/>
              <a:cs typeface="72 Black" panose="020B0A04030603020204" pitchFamily="34" charset="0"/>
            </a:rPr>
            <a:t>Power</a:t>
          </a:r>
          <a:r>
            <a:rPr lang="es-US" sz="2000" b="1" kern="1200" dirty="0">
              <a:latin typeface="72 Black" panose="020B0A04030603020204" pitchFamily="34" charset="0"/>
              <a:cs typeface="72 Black" panose="020B0A04030603020204" pitchFamily="34" charset="0"/>
            </a:rPr>
            <a:t> </a:t>
          </a:r>
          <a:r>
            <a:rPr lang="es-US" sz="2000" b="1" kern="1200" dirty="0" err="1">
              <a:latin typeface="72 Black" panose="020B0A04030603020204" pitchFamily="34" charset="0"/>
              <a:cs typeface="72 Black" panose="020B0A04030603020204" pitchFamily="34" charset="0"/>
            </a:rPr>
            <a:t>Automate</a:t>
          </a:r>
          <a:endParaRPr lang="en-US" sz="2000" kern="1200" dirty="0">
            <a:latin typeface="72 Black" panose="020B0A04030603020204" pitchFamily="34" charset="0"/>
            <a:cs typeface="72 Black" panose="020B0A04030603020204" pitchFamily="34" charset="0"/>
          </a:endParaRPr>
        </a:p>
      </dsp:txBody>
      <dsp:txXfrm>
        <a:off x="2162458" y="3739507"/>
        <a:ext cx="2888682" cy="337892"/>
      </dsp:txXfrm>
    </dsp:sp>
    <dsp:sp modelId="{4027D8EB-D72B-4D27-B315-52138953B745}">
      <dsp:nvSpPr>
        <dsp:cNvPr id="0" name=""/>
        <dsp:cNvSpPr/>
      </dsp:nvSpPr>
      <dsp:spPr>
        <a:xfrm>
          <a:off x="5051141" y="3739507"/>
          <a:ext cx="2159148" cy="337892"/>
        </a:xfrm>
        <a:prstGeom prst="rect">
          <a:avLst/>
        </a:prstGeom>
        <a:solidFill>
          <a:schemeClr val="accent2">
            <a:tint val="40000"/>
            <a:alpha val="90000"/>
            <a:hueOff val="-4091839"/>
            <a:satOff val="45107"/>
            <a:lumOff val="4296"/>
            <a:alphaOff val="0"/>
          </a:schemeClr>
        </a:solidFill>
        <a:ln w="19050" cap="rnd" cmpd="sng" algn="ctr">
          <a:solidFill>
            <a:schemeClr val="accent2">
              <a:tint val="40000"/>
              <a:alpha val="90000"/>
              <a:hueOff val="-4091839"/>
              <a:satOff val="45107"/>
              <a:lumOff val="42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US" sz="2000" b="1" kern="1200" dirty="0" err="1">
              <a:latin typeface="72 Black" panose="020B0A04030603020204" pitchFamily="34" charset="0"/>
              <a:cs typeface="72 Black" panose="020B0A04030603020204" pitchFamily="34" charset="0"/>
            </a:rPr>
            <a:t>Power</a:t>
          </a:r>
          <a:r>
            <a:rPr lang="es-US" sz="2000" b="1" kern="1200" dirty="0">
              <a:latin typeface="72 Black" panose="020B0A04030603020204" pitchFamily="34" charset="0"/>
              <a:cs typeface="72 Black" panose="020B0A04030603020204" pitchFamily="34" charset="0"/>
            </a:rPr>
            <a:t> BI</a:t>
          </a:r>
          <a:endParaRPr lang="en-US" sz="2000" kern="1200" dirty="0">
            <a:latin typeface="72 Black" panose="020B0A04030603020204" pitchFamily="34" charset="0"/>
            <a:cs typeface="72 Black" panose="020B0A04030603020204" pitchFamily="34" charset="0"/>
          </a:endParaRPr>
        </a:p>
      </dsp:txBody>
      <dsp:txXfrm>
        <a:off x="5051141" y="3739507"/>
        <a:ext cx="2159148" cy="337892"/>
      </dsp:txXfrm>
    </dsp:sp>
    <dsp:sp modelId="{A4207806-4E1D-44A5-8C50-09E0037A7C27}">
      <dsp:nvSpPr>
        <dsp:cNvPr id="0" name=""/>
        <dsp:cNvSpPr/>
      </dsp:nvSpPr>
      <dsp:spPr>
        <a:xfrm rot="10800000">
          <a:off x="0" y="2238825"/>
          <a:ext cx="7213600" cy="1129735"/>
        </a:xfrm>
        <a:prstGeom prst="upArrowCallout">
          <a:avLst/>
        </a:prstGeom>
        <a:solidFill>
          <a:schemeClr val="accent2">
            <a:hueOff val="-988095"/>
            <a:satOff val="4733"/>
            <a:lumOff val="437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US" sz="1800" b="1" kern="1200" dirty="0">
              <a:latin typeface="72" panose="020B0503030000000003" pitchFamily="34" charset="0"/>
              <a:cs typeface="72" panose="020B0503030000000003" pitchFamily="34" charset="0"/>
            </a:rPr>
            <a:t>Diseñado para crear aplicaciones, automatizar procesos y analizar datos.</a:t>
          </a:r>
          <a:endParaRPr lang="en-US" sz="1800" b="1" kern="1200" dirty="0">
            <a:latin typeface="72" panose="020B0503030000000003" pitchFamily="34" charset="0"/>
            <a:cs typeface="72" panose="020B0503030000000003" pitchFamily="34" charset="0"/>
          </a:endParaRPr>
        </a:p>
      </dsp:txBody>
      <dsp:txXfrm rot="10800000">
        <a:off x="0" y="2238825"/>
        <a:ext cx="7213600" cy="734068"/>
      </dsp:txXfrm>
    </dsp:sp>
    <dsp:sp modelId="{20BDA8E8-E8DF-4DA3-A68F-70EDA8DA5EE0}">
      <dsp:nvSpPr>
        <dsp:cNvPr id="0" name=""/>
        <dsp:cNvSpPr/>
      </dsp:nvSpPr>
      <dsp:spPr>
        <a:xfrm rot="10800000">
          <a:off x="0" y="1120108"/>
          <a:ext cx="7213600" cy="1129735"/>
        </a:xfrm>
        <a:prstGeom prst="upArrowCallout">
          <a:avLst/>
        </a:prstGeom>
        <a:solidFill>
          <a:schemeClr val="accent2">
            <a:hueOff val="-1976191"/>
            <a:satOff val="9467"/>
            <a:lumOff val="875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US" sz="2000" b="1" kern="1200" dirty="0">
              <a:solidFill>
                <a:schemeClr val="tx1"/>
              </a:solidFill>
              <a:latin typeface="72" panose="020B0503030000000003" pitchFamily="34" charset="0"/>
              <a:cs typeface="72" panose="020B0503030000000003" pitchFamily="34" charset="0"/>
            </a:rPr>
            <a:t>Ecosistema de herramientas </a:t>
          </a:r>
          <a:r>
            <a:rPr lang="es-US" sz="2000" b="1" kern="1200" dirty="0" err="1">
              <a:solidFill>
                <a:schemeClr val="tx1"/>
              </a:solidFill>
              <a:latin typeface="72" panose="020B0503030000000003" pitchFamily="34" charset="0"/>
              <a:cs typeface="72" panose="020B0503030000000003" pitchFamily="34" charset="0"/>
            </a:rPr>
            <a:t>low-code</a:t>
          </a:r>
          <a:r>
            <a:rPr lang="es-US" sz="2000" b="1" kern="1200" dirty="0">
              <a:solidFill>
                <a:schemeClr val="tx1"/>
              </a:solidFill>
              <a:latin typeface="72" panose="020B0503030000000003" pitchFamily="34" charset="0"/>
              <a:cs typeface="72" panose="020B0503030000000003" pitchFamily="34" charset="0"/>
            </a:rPr>
            <a:t> de Microsoft.</a:t>
          </a:r>
          <a:endParaRPr lang="en-US" sz="2000" b="1" kern="1200" dirty="0">
            <a:solidFill>
              <a:schemeClr val="tx1"/>
            </a:solidFill>
            <a:latin typeface="72" panose="020B0503030000000003" pitchFamily="34" charset="0"/>
            <a:cs typeface="72" panose="020B0503030000000003" pitchFamily="34" charset="0"/>
          </a:endParaRPr>
        </a:p>
      </dsp:txBody>
      <dsp:txXfrm rot="10800000">
        <a:off x="0" y="1120108"/>
        <a:ext cx="7213600" cy="734068"/>
      </dsp:txXfrm>
    </dsp:sp>
    <dsp:sp modelId="{C92A10A1-0F2F-4844-B31C-8EA0273AB710}">
      <dsp:nvSpPr>
        <dsp:cNvPr id="0" name=""/>
        <dsp:cNvSpPr/>
      </dsp:nvSpPr>
      <dsp:spPr>
        <a:xfrm rot="10800000">
          <a:off x="0" y="1391"/>
          <a:ext cx="7213600" cy="1129735"/>
        </a:xfrm>
        <a:prstGeom prst="upArrowCallout">
          <a:avLst/>
        </a:prstGeom>
        <a:solidFill>
          <a:schemeClr val="accent2">
            <a:hueOff val="-2964286"/>
            <a:satOff val="14200"/>
            <a:lumOff val="131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US" sz="2000" b="1" kern="1200" dirty="0">
              <a:solidFill>
                <a:schemeClr val="tx1"/>
              </a:solidFill>
              <a:latin typeface="72" panose="020B0503030000000003" pitchFamily="34" charset="0"/>
              <a:cs typeface="72" panose="020B0503030000000003" pitchFamily="34" charset="0"/>
            </a:rPr>
            <a:t>¿Qué es Microsoft </a:t>
          </a:r>
          <a:r>
            <a:rPr lang="es-US" sz="2000" b="1" kern="1200" dirty="0" err="1">
              <a:solidFill>
                <a:schemeClr val="tx1"/>
              </a:solidFill>
              <a:latin typeface="72" panose="020B0503030000000003" pitchFamily="34" charset="0"/>
              <a:cs typeface="72" panose="020B0503030000000003" pitchFamily="34" charset="0"/>
            </a:rPr>
            <a:t>Power</a:t>
          </a:r>
          <a:r>
            <a:rPr lang="es-US" sz="2000" b="1" kern="1200" dirty="0">
              <a:solidFill>
                <a:schemeClr val="tx1"/>
              </a:solidFill>
              <a:latin typeface="72" panose="020B0503030000000003" pitchFamily="34" charset="0"/>
              <a:cs typeface="72" panose="020B0503030000000003" pitchFamily="34" charset="0"/>
            </a:rPr>
            <a:t> </a:t>
          </a:r>
          <a:r>
            <a:rPr lang="es-US" sz="2000" b="1" kern="1200" dirty="0" err="1">
              <a:solidFill>
                <a:schemeClr val="tx1"/>
              </a:solidFill>
              <a:latin typeface="72" panose="020B0503030000000003" pitchFamily="34" charset="0"/>
              <a:cs typeface="72" panose="020B0503030000000003" pitchFamily="34" charset="0"/>
            </a:rPr>
            <a:t>Platform</a:t>
          </a:r>
          <a:r>
            <a:rPr lang="es-US" sz="2000" b="1" kern="1200" dirty="0">
              <a:solidFill>
                <a:schemeClr val="tx1"/>
              </a:solidFill>
              <a:latin typeface="72" panose="020B0503030000000003" pitchFamily="34" charset="0"/>
              <a:cs typeface="72" panose="020B0503030000000003" pitchFamily="34" charset="0"/>
            </a:rPr>
            <a:t>?</a:t>
          </a:r>
          <a:endParaRPr lang="en-US" sz="2000" kern="1200" dirty="0">
            <a:solidFill>
              <a:schemeClr val="tx1"/>
            </a:solidFill>
            <a:latin typeface="72" panose="020B0503030000000003" pitchFamily="34" charset="0"/>
            <a:cs typeface="72" panose="020B0503030000000003" pitchFamily="34" charset="0"/>
          </a:endParaRPr>
        </a:p>
      </dsp:txBody>
      <dsp:txXfrm rot="10800000">
        <a:off x="0" y="1391"/>
        <a:ext cx="7213600" cy="73406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1B6DEF-1D48-4280-83EC-B1CEEA5304B9}" type="datetimeFigureOut">
              <a:rPr lang="es-CO" smtClean="0"/>
              <a:t>18/11/2025</a:t>
            </a:fld>
            <a:endParaRPr lang="es-C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DBE7CB-3FB1-40EB-A49F-7D586525958F}" type="slidenum">
              <a:rPr lang="es-CO" smtClean="0"/>
              <a:t>‹#›</a:t>
            </a:fld>
            <a:endParaRPr lang="es-CO"/>
          </a:p>
        </p:txBody>
      </p:sp>
    </p:spTree>
    <p:extLst>
      <p:ext uri="{BB962C8B-B14F-4D97-AF65-F5344CB8AC3E}">
        <p14:creationId xmlns:p14="http://schemas.microsoft.com/office/powerpoint/2010/main" val="1121970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sz="1200" kern="1200" dirty="0">
                <a:solidFill>
                  <a:schemeClr val="tx1"/>
                </a:solidFill>
                <a:effectLst/>
                <a:latin typeface="+mn-lt"/>
                <a:ea typeface="+mn-ea"/>
                <a:cs typeface="+mn-cs"/>
              </a:rPr>
              <a:t>La empresa objeto de este estudio, denominada </a:t>
            </a:r>
            <a:r>
              <a:rPr lang="es-419" sz="1200" b="1" kern="1200" dirty="0">
                <a:solidFill>
                  <a:schemeClr val="tx1"/>
                </a:solidFill>
                <a:effectLst/>
                <a:latin typeface="+mn-lt"/>
                <a:ea typeface="+mn-ea"/>
                <a:cs typeface="+mn-cs"/>
              </a:rPr>
              <a:t>Repuestos Rápidos S.A.S.</a:t>
            </a:r>
            <a:r>
              <a:rPr lang="es-419" sz="1200" kern="1200" dirty="0">
                <a:solidFill>
                  <a:schemeClr val="tx1"/>
                </a:solidFill>
                <a:effectLst/>
                <a:latin typeface="+mn-lt"/>
                <a:ea typeface="+mn-ea"/>
                <a:cs typeface="+mn-cs"/>
              </a:rPr>
              <a:t> es una </a:t>
            </a:r>
            <a:r>
              <a:rPr lang="es-419" sz="1200" kern="1200" dirty="0" err="1">
                <a:solidFill>
                  <a:schemeClr val="tx1"/>
                </a:solidFill>
                <a:effectLst/>
                <a:latin typeface="+mn-lt"/>
                <a:ea typeface="+mn-ea"/>
                <a:cs typeface="+mn-cs"/>
              </a:rPr>
              <a:t>PyME</a:t>
            </a:r>
            <a:r>
              <a:rPr lang="es-419" sz="1200" kern="1200" dirty="0">
                <a:solidFill>
                  <a:schemeClr val="tx1"/>
                </a:solidFill>
                <a:effectLst/>
                <a:latin typeface="+mn-lt"/>
                <a:ea typeface="+mn-ea"/>
                <a:cs typeface="+mn-cs"/>
              </a:rPr>
              <a:t> ubicada en la ciudad de Bogotá dedicada a la comercialización de repuestos y accesorios automotrices. Su catálogo de inventario está compuesto por aproximadamente 1.200 referencias de productos, que incluyen desde filtros y bujías hasta llantas y baterías. Actualmente, la gestión del inventario se realiza de manera manual, combinando registros físicos y hojas de Excel, lo cual ha derivado en problemas de control, pérdidas por desabastecimiento y sobrecostos en compras.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200" kern="1200" dirty="0">
                <a:solidFill>
                  <a:schemeClr val="tx1"/>
                </a:solidFill>
                <a:effectLst/>
                <a:latin typeface="+mn-lt"/>
                <a:ea typeface="+mn-ea"/>
                <a:cs typeface="+mn-cs"/>
              </a:rPr>
              <a:t>Los responsables del inventario han manifestado que el conteo físico puede tardar entre tres y cuatro días al mes, con un margen de error cercano al 8%, cifra significativamente alta si se compara con el estándar aceptado en la industria, que no debería superar el 1% (APICS, 2017). Asimismo, se han identificado situaciones en las que la falta de información oportuna ha ocasionado retrasos en la atención a los clientes, pérdida de ventas y deterioro de la confianza.</a:t>
            </a:r>
            <a:endParaRPr lang="es-CO"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200" kern="1200" dirty="0">
              <a:solidFill>
                <a:schemeClr val="tx1"/>
              </a:solidFill>
              <a:effectLst/>
              <a:latin typeface="+mn-lt"/>
              <a:ea typeface="+mn-ea"/>
              <a:cs typeface="+mn-cs"/>
            </a:endParaRPr>
          </a:p>
          <a:p>
            <a:endParaRPr lang="es-CO" dirty="0"/>
          </a:p>
        </p:txBody>
      </p:sp>
      <p:sp>
        <p:nvSpPr>
          <p:cNvPr id="4" name="Slide Number Placeholder 3"/>
          <p:cNvSpPr>
            <a:spLocks noGrp="1"/>
          </p:cNvSpPr>
          <p:nvPr>
            <p:ph type="sldNum" sz="quarter" idx="5"/>
          </p:nvPr>
        </p:nvSpPr>
        <p:spPr/>
        <p:txBody>
          <a:bodyPr/>
          <a:lstStyle/>
          <a:p>
            <a:fld id="{22DBE7CB-3FB1-40EB-A49F-7D586525958F}" type="slidenum">
              <a:rPr lang="es-CO" smtClean="0"/>
              <a:t>3</a:t>
            </a:fld>
            <a:endParaRPr lang="es-CO"/>
          </a:p>
        </p:txBody>
      </p:sp>
    </p:spTree>
    <p:extLst>
      <p:ext uri="{BB962C8B-B14F-4D97-AF65-F5344CB8AC3E}">
        <p14:creationId xmlns:p14="http://schemas.microsoft.com/office/powerpoint/2010/main" val="1734066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dirty="0">
                <a:solidFill>
                  <a:schemeClr val="tx1"/>
                </a:solidFill>
                <a:effectLst/>
                <a:latin typeface="+mn-lt"/>
                <a:ea typeface="+mn-ea"/>
                <a:cs typeface="+mn-cs"/>
              </a:rPr>
              <a:t>El problema central identificado radica en la utilización de procesos manuales y herramientas no integradas que generan ineficiencias, retrasos en la toma de decisiones y dificultades en el control del stock. </a:t>
            </a:r>
            <a:endParaRPr lang="es-CO" sz="1200" kern="1200" dirty="0">
              <a:solidFill>
                <a:schemeClr val="tx1"/>
              </a:solidFill>
              <a:effectLst/>
              <a:latin typeface="+mn-lt"/>
              <a:ea typeface="+mn-ea"/>
              <a:cs typeface="+mn-cs"/>
            </a:endParaRPr>
          </a:p>
          <a:p>
            <a:r>
              <a:rPr lang="es-419" sz="1200" kern="1200" dirty="0">
                <a:solidFill>
                  <a:schemeClr val="tx1"/>
                </a:solidFill>
                <a:effectLst/>
                <a:latin typeface="+mn-lt"/>
                <a:ea typeface="+mn-ea"/>
                <a:cs typeface="+mn-cs"/>
              </a:rPr>
              <a:t>La estrategia propuesta se fundamenta en la implementación de Microsoft </a:t>
            </a:r>
            <a:r>
              <a:rPr lang="es-419" sz="1200" kern="1200" dirty="0" err="1">
                <a:solidFill>
                  <a:schemeClr val="tx1"/>
                </a:solidFill>
                <a:effectLst/>
                <a:latin typeface="+mn-lt"/>
                <a:ea typeface="+mn-ea"/>
                <a:cs typeface="+mn-cs"/>
              </a:rPr>
              <a:t>Power</a:t>
            </a:r>
            <a:r>
              <a:rPr lang="es-419" sz="1200" kern="1200" dirty="0">
                <a:solidFill>
                  <a:schemeClr val="tx1"/>
                </a:solidFill>
                <a:effectLst/>
                <a:latin typeface="+mn-lt"/>
                <a:ea typeface="+mn-ea"/>
                <a:cs typeface="+mn-cs"/>
              </a:rPr>
              <a:t> </a:t>
            </a:r>
            <a:r>
              <a:rPr lang="es-419" sz="1200" kern="1200" dirty="0" err="1">
                <a:solidFill>
                  <a:schemeClr val="tx1"/>
                </a:solidFill>
                <a:effectLst/>
                <a:latin typeface="+mn-lt"/>
                <a:ea typeface="+mn-ea"/>
                <a:cs typeface="+mn-cs"/>
              </a:rPr>
              <a:t>Platform</a:t>
            </a:r>
            <a:r>
              <a:rPr lang="es-419" sz="1200" kern="1200" dirty="0">
                <a:solidFill>
                  <a:schemeClr val="tx1"/>
                </a:solidFill>
                <a:effectLst/>
                <a:latin typeface="+mn-lt"/>
                <a:ea typeface="+mn-ea"/>
                <a:cs typeface="+mn-cs"/>
              </a:rPr>
              <a:t> como solución tecnológica de bajo costo y alta escalabilidad, que permite automatizar procesos, centralizar la información del inventario y generar reportes en tiempo real. La investigación parte de un análisis contextual de la empresa seleccionada, identificando los vacíos actuales en su gestión de inventarios, para luego diseñar y aplicar un modelo digital que fortalezca su capacidad de control, trazabilidad y planificación.</a:t>
            </a:r>
            <a:endParaRPr lang="es-CO" sz="1200" kern="1200" dirty="0">
              <a:solidFill>
                <a:schemeClr val="tx1"/>
              </a:solidFill>
              <a:effectLst/>
              <a:latin typeface="+mn-lt"/>
              <a:ea typeface="+mn-ea"/>
              <a:cs typeface="+mn-cs"/>
            </a:endParaRPr>
          </a:p>
          <a:p>
            <a:endParaRPr lang="es-CO"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En un mundo marcado por la globalización, la acelerada transformación digital y la creciente competitividad de los mercados, las </a:t>
            </a:r>
            <a:r>
              <a:rPr lang="es-ES" sz="1200" kern="1200" dirty="0" err="1">
                <a:solidFill>
                  <a:schemeClr val="tx1"/>
                </a:solidFill>
                <a:effectLst/>
                <a:latin typeface="+mn-lt"/>
                <a:ea typeface="+mn-ea"/>
                <a:cs typeface="+mn-cs"/>
              </a:rPr>
              <a:t>PyMEs</a:t>
            </a:r>
            <a:r>
              <a:rPr lang="es-ES" sz="1200" kern="1200" dirty="0">
                <a:solidFill>
                  <a:schemeClr val="tx1"/>
                </a:solidFill>
                <a:effectLst/>
                <a:latin typeface="+mn-lt"/>
                <a:ea typeface="+mn-ea"/>
                <a:cs typeface="+mn-cs"/>
              </a:rPr>
              <a:t> colombianas enfrentan barreras que las ponen en desventaja frente a las grandes corporaciones. Una de esas barreras está asociada con la baja adopción de tecnologías digitales, lo cual afecta directamente su capacidad para gestionar procesos internos críticos. Entre estos procesos, la gestión de inventarios ocupa un lugar estratégico, pues impacta en la continuidad de las operaciones, en la satisfacción de los clientes y en la eficiencia financiera de la organización (Christopher, 2016; OECD, 2023).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a:solidFill>
                <a:schemeClr val="tx1"/>
              </a:solidFill>
              <a:effectLst/>
              <a:latin typeface="+mn-lt"/>
              <a:ea typeface="+mn-ea"/>
              <a:cs typeface="+mn-cs"/>
            </a:endParaRPr>
          </a:p>
          <a:p>
            <a:pPr lvl="0"/>
            <a:r>
              <a:rPr lang="es-419" sz="1200" kern="1200" dirty="0">
                <a:solidFill>
                  <a:schemeClr val="tx1"/>
                </a:solidFill>
                <a:effectLst/>
                <a:latin typeface="+mn-lt"/>
                <a:ea typeface="+mn-ea"/>
                <a:cs typeface="+mn-cs"/>
              </a:rPr>
              <a:t>Dependencia de las personas: al no existir procesos automatizados, el control de inventarios depende completamente de la disciplina y el criterio del personal encargado. La rotación de empleados o los errores humanos incrementan el riesgo de pérdidas.</a:t>
            </a:r>
            <a:endParaRPr lang="es-CO" sz="1200" kern="1200" dirty="0">
              <a:solidFill>
                <a:schemeClr val="tx1"/>
              </a:solidFill>
              <a:effectLst/>
              <a:latin typeface="+mn-lt"/>
              <a:ea typeface="+mn-ea"/>
              <a:cs typeface="+mn-cs"/>
            </a:endParaRPr>
          </a:p>
          <a:p>
            <a:pPr lvl="0"/>
            <a:r>
              <a:rPr lang="es-419" sz="1200" kern="1200" dirty="0">
                <a:solidFill>
                  <a:schemeClr val="tx1"/>
                </a:solidFill>
                <a:effectLst/>
                <a:latin typeface="+mn-lt"/>
                <a:ea typeface="+mn-ea"/>
                <a:cs typeface="+mn-cs"/>
              </a:rPr>
              <a:t>Impacto financiero: los errores en inventario han generado sobrecostos en compras innecesarias, pérdidas por productos vencidos o deteriorados y ventas frustradas por desabastecimiento. Se estima que estas ineficiencias representan entre el 5% y el 8% de las utilidades anuales de la empresa.</a:t>
            </a:r>
            <a:r>
              <a:rPr lang="es-ES" sz="1200" kern="1200" dirty="0">
                <a:solidFill>
                  <a:schemeClr val="tx1"/>
                </a:solidFill>
                <a:effectLst/>
                <a:latin typeface="+mn-lt"/>
                <a:ea typeface="+mn-ea"/>
                <a:cs typeface="+mn-cs"/>
              </a:rPr>
              <a:t> Castaño &amp; Méndez, 2019.</a:t>
            </a:r>
            <a:endParaRPr lang="es-CO"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200" kern="1200" dirty="0">
              <a:solidFill>
                <a:schemeClr val="tx1"/>
              </a:solidFill>
              <a:effectLst/>
              <a:latin typeface="+mn-lt"/>
              <a:ea typeface="+mn-ea"/>
              <a:cs typeface="+mn-cs"/>
            </a:endParaRPr>
          </a:p>
          <a:p>
            <a:endParaRPr lang="es-CO" dirty="0"/>
          </a:p>
        </p:txBody>
      </p:sp>
      <p:sp>
        <p:nvSpPr>
          <p:cNvPr id="4" name="Slide Number Placeholder 3"/>
          <p:cNvSpPr>
            <a:spLocks noGrp="1"/>
          </p:cNvSpPr>
          <p:nvPr>
            <p:ph type="sldNum" sz="quarter" idx="5"/>
          </p:nvPr>
        </p:nvSpPr>
        <p:spPr/>
        <p:txBody>
          <a:bodyPr/>
          <a:lstStyle/>
          <a:p>
            <a:fld id="{22DBE7CB-3FB1-40EB-A49F-7D586525958F}" type="slidenum">
              <a:rPr lang="es-CO" smtClean="0"/>
              <a:t>4</a:t>
            </a:fld>
            <a:endParaRPr lang="es-CO"/>
          </a:p>
        </p:txBody>
      </p:sp>
    </p:spTree>
    <p:extLst>
      <p:ext uri="{BB962C8B-B14F-4D97-AF65-F5344CB8AC3E}">
        <p14:creationId xmlns:p14="http://schemas.microsoft.com/office/powerpoint/2010/main" val="1575172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CO" dirty="0"/>
          </a:p>
        </p:txBody>
      </p:sp>
      <p:sp>
        <p:nvSpPr>
          <p:cNvPr id="4" name="Slide Number Placeholder 3"/>
          <p:cNvSpPr>
            <a:spLocks noGrp="1"/>
          </p:cNvSpPr>
          <p:nvPr>
            <p:ph type="sldNum" sz="quarter" idx="5"/>
          </p:nvPr>
        </p:nvSpPr>
        <p:spPr/>
        <p:txBody>
          <a:bodyPr/>
          <a:lstStyle/>
          <a:p>
            <a:fld id="{22DBE7CB-3FB1-40EB-A49F-7D586525958F}" type="slidenum">
              <a:rPr lang="es-CO" smtClean="0"/>
              <a:t>5</a:t>
            </a:fld>
            <a:endParaRPr lang="es-CO"/>
          </a:p>
        </p:txBody>
      </p:sp>
    </p:spTree>
    <p:extLst>
      <p:ext uri="{BB962C8B-B14F-4D97-AF65-F5344CB8AC3E}">
        <p14:creationId xmlns:p14="http://schemas.microsoft.com/office/powerpoint/2010/main" val="3936044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dirty="0"/>
              <a:t>ODS 9</a:t>
            </a:r>
          </a:p>
          <a:p>
            <a:r>
              <a:rPr lang="es-CO" sz="1200" b="1" kern="1200" dirty="0">
                <a:solidFill>
                  <a:schemeClr val="tx1"/>
                </a:solidFill>
                <a:effectLst/>
                <a:latin typeface="+mn-lt"/>
                <a:ea typeface="+mn-ea"/>
                <a:cs typeface="+mn-cs"/>
              </a:rPr>
              <a:t>Fortalecimiento de las </a:t>
            </a:r>
            <a:r>
              <a:rPr lang="es-CO" sz="1200" b="1" kern="1200" dirty="0" err="1">
                <a:solidFill>
                  <a:schemeClr val="tx1"/>
                </a:solidFill>
                <a:effectLst/>
                <a:latin typeface="+mn-lt"/>
                <a:ea typeface="+mn-ea"/>
                <a:cs typeface="+mn-cs"/>
              </a:rPr>
              <a:t>PyMEs</a:t>
            </a:r>
            <a:r>
              <a:rPr lang="es-CO" sz="1200" b="1" kern="1200" dirty="0">
                <a:solidFill>
                  <a:schemeClr val="tx1"/>
                </a:solidFill>
                <a:effectLst/>
                <a:latin typeface="+mn-lt"/>
                <a:ea typeface="+mn-ea"/>
                <a:cs typeface="+mn-cs"/>
              </a:rPr>
              <a:t> / Cierre de Brechas Digitales / Cultura de Innovación / Desarrollo Tecnológico</a:t>
            </a:r>
          </a:p>
          <a:p>
            <a:endParaRPr lang="es-CO" sz="1200" b="1" kern="1200" dirty="0">
              <a:solidFill>
                <a:schemeClr val="tx1"/>
              </a:solidFill>
              <a:effectLst/>
              <a:latin typeface="+mn-lt"/>
              <a:ea typeface="+mn-ea"/>
              <a:cs typeface="+mn-cs"/>
            </a:endParaRPr>
          </a:p>
          <a:p>
            <a:r>
              <a:rPr lang="es-CO" sz="1200" b="1" kern="1200" dirty="0">
                <a:solidFill>
                  <a:schemeClr val="tx1"/>
                </a:solidFill>
                <a:effectLst/>
                <a:latin typeface="+mn-lt"/>
                <a:ea typeface="+mn-ea"/>
                <a:cs typeface="+mn-cs"/>
              </a:rPr>
              <a:t>ODS 12</a:t>
            </a:r>
          </a:p>
          <a:p>
            <a:r>
              <a:rPr lang="es-CO" sz="1200" b="1" kern="1200" dirty="0">
                <a:solidFill>
                  <a:schemeClr val="tx1"/>
                </a:solidFill>
                <a:effectLst/>
                <a:latin typeface="+mn-lt"/>
                <a:ea typeface="+mn-ea"/>
                <a:cs typeface="+mn-cs"/>
              </a:rPr>
              <a:t>Eficiencia en el Uso de Recursos / Reducción del Uso de Papel / Eficiencia Energética / Optimización Logística / Alineación Ambiental</a:t>
            </a:r>
          </a:p>
          <a:p>
            <a:endParaRPr lang="es-CO" dirty="0"/>
          </a:p>
          <a:p>
            <a:r>
              <a:rPr lang="es-CO" dirty="0"/>
              <a:t>ODS 8 </a:t>
            </a:r>
          </a:p>
          <a:p>
            <a:r>
              <a:rPr lang="es-CO" dirty="0"/>
              <a:t>Trabajo decente y crecimiento económico</a:t>
            </a:r>
          </a:p>
        </p:txBody>
      </p:sp>
      <p:sp>
        <p:nvSpPr>
          <p:cNvPr id="4" name="Slide Number Placeholder 3"/>
          <p:cNvSpPr>
            <a:spLocks noGrp="1"/>
          </p:cNvSpPr>
          <p:nvPr>
            <p:ph type="sldNum" sz="quarter" idx="5"/>
          </p:nvPr>
        </p:nvSpPr>
        <p:spPr/>
        <p:txBody>
          <a:bodyPr/>
          <a:lstStyle/>
          <a:p>
            <a:fld id="{22DBE7CB-3FB1-40EB-A49F-7D586525958F}" type="slidenum">
              <a:rPr lang="es-CO" smtClean="0"/>
              <a:t>10</a:t>
            </a:fld>
            <a:endParaRPr lang="es-CO"/>
          </a:p>
        </p:txBody>
      </p:sp>
    </p:spTree>
    <p:extLst>
      <p:ext uri="{BB962C8B-B14F-4D97-AF65-F5344CB8AC3E}">
        <p14:creationId xmlns:p14="http://schemas.microsoft.com/office/powerpoint/2010/main" val="615319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dirty="0"/>
              <a:t>AMBIENTAL: </a:t>
            </a:r>
          </a:p>
          <a:p>
            <a:r>
              <a:rPr lang="es-CO" sz="1200" kern="1200" dirty="0">
                <a:solidFill>
                  <a:schemeClr val="tx1"/>
                </a:solidFill>
                <a:effectLst/>
                <a:latin typeface="+mn-lt"/>
                <a:ea typeface="+mn-ea"/>
                <a:cs typeface="+mn-cs"/>
              </a:rPr>
              <a:t>Aunque el proyecto no maneja directamente sustancias prohibidas como mercurio o asbesto, debe considerar su interacción con el entorno:</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Alineación Ambiental:</a:t>
            </a:r>
            <a:r>
              <a:rPr lang="es-CO" sz="1200" kern="1200" dirty="0">
                <a:solidFill>
                  <a:schemeClr val="tx1"/>
                </a:solidFill>
                <a:effectLst/>
                <a:latin typeface="+mn-lt"/>
                <a:ea typeface="+mn-ea"/>
                <a:cs typeface="+mn-cs"/>
              </a:rPr>
              <a:t> La digitalización contribuye a la reducción del uso de papel y a la optimización de rutas logísticas.</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Eficiencia Energética:</a:t>
            </a:r>
            <a:r>
              <a:rPr lang="es-CO" sz="1200" kern="1200" dirty="0">
                <a:solidFill>
                  <a:schemeClr val="tx1"/>
                </a:solidFill>
                <a:effectLst/>
                <a:latin typeface="+mn-lt"/>
                <a:ea typeface="+mn-ea"/>
                <a:cs typeface="+mn-cs"/>
              </a:rPr>
              <a:t> La solución debe alinearse con los principios de </a:t>
            </a:r>
            <a:r>
              <a:rPr lang="es-CO" sz="1200" b="1" kern="1200" dirty="0">
                <a:solidFill>
                  <a:schemeClr val="tx1"/>
                </a:solidFill>
                <a:effectLst/>
                <a:latin typeface="+mn-lt"/>
                <a:ea typeface="+mn-ea"/>
                <a:cs typeface="+mn-cs"/>
              </a:rPr>
              <a:t>eficiencia energética</a:t>
            </a:r>
            <a:r>
              <a:rPr lang="es-CO" sz="1200" kern="1200" dirty="0">
                <a:solidFill>
                  <a:schemeClr val="tx1"/>
                </a:solidFill>
                <a:effectLst/>
                <a:latin typeface="+mn-lt"/>
                <a:ea typeface="+mn-ea"/>
                <a:cs typeface="+mn-cs"/>
              </a:rPr>
              <a:t> y </a:t>
            </a:r>
            <a:r>
              <a:rPr lang="es-CO" sz="1200" b="1" kern="1200" dirty="0">
                <a:solidFill>
                  <a:schemeClr val="tx1"/>
                </a:solidFill>
                <a:effectLst/>
                <a:latin typeface="+mn-lt"/>
                <a:ea typeface="+mn-ea"/>
                <a:cs typeface="+mn-cs"/>
              </a:rPr>
              <a:t>responsabilidad ambiental</a:t>
            </a:r>
            <a:r>
              <a:rPr lang="es-CO" sz="1200" kern="1200" dirty="0">
                <a:solidFill>
                  <a:schemeClr val="tx1"/>
                </a:solidFill>
                <a:effectLst/>
                <a:latin typeface="+mn-lt"/>
                <a:ea typeface="+mn-ea"/>
                <a:cs typeface="+mn-cs"/>
              </a:rPr>
              <a:t>, especialmente si el uso de servidores físicos o centros de datos es parte de la arquitectura.</a:t>
            </a:r>
          </a:p>
          <a:p>
            <a:endParaRPr lang="es-CO" dirty="0"/>
          </a:p>
          <a:p>
            <a:r>
              <a:rPr lang="es-CO" dirty="0"/>
              <a:t>ECONOMICO: </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Altos Costos y Viabilidad:</a:t>
            </a:r>
            <a:r>
              <a:rPr lang="es-CO" sz="1200" kern="1200" dirty="0">
                <a:solidFill>
                  <a:schemeClr val="tx1"/>
                </a:solidFill>
                <a:effectLst/>
                <a:latin typeface="+mn-lt"/>
                <a:ea typeface="+mn-ea"/>
                <a:cs typeface="+mn-cs"/>
              </a:rPr>
              <a:t> Los principales obstáculos incluyen los </a:t>
            </a:r>
            <a:r>
              <a:rPr lang="es-CO" sz="1200" b="1" kern="1200" dirty="0">
                <a:solidFill>
                  <a:schemeClr val="tx1"/>
                </a:solidFill>
                <a:effectLst/>
                <a:latin typeface="+mn-lt"/>
                <a:ea typeface="+mn-ea"/>
                <a:cs typeface="+mn-cs"/>
              </a:rPr>
              <a:t>altos costos de inversión</a:t>
            </a:r>
            <a:r>
              <a:rPr lang="es-CO" sz="1200" kern="1200" dirty="0">
                <a:solidFill>
                  <a:schemeClr val="tx1"/>
                </a:solidFill>
                <a:effectLst/>
                <a:latin typeface="+mn-lt"/>
                <a:ea typeface="+mn-ea"/>
                <a:cs typeface="+mn-cs"/>
              </a:rPr>
              <a:t>, la </a:t>
            </a:r>
            <a:r>
              <a:rPr lang="es-CO" sz="1200" b="1" kern="1200" dirty="0">
                <a:solidFill>
                  <a:schemeClr val="tx1"/>
                </a:solidFill>
                <a:effectLst/>
                <a:latin typeface="+mn-lt"/>
                <a:ea typeface="+mn-ea"/>
                <a:cs typeface="+mn-cs"/>
              </a:rPr>
              <a:t>falta de conectividad</a:t>
            </a:r>
            <a:r>
              <a:rPr lang="es-CO" sz="1200" kern="1200" dirty="0">
                <a:solidFill>
                  <a:schemeClr val="tx1"/>
                </a:solidFill>
                <a:effectLst/>
                <a:latin typeface="+mn-lt"/>
                <a:ea typeface="+mn-ea"/>
                <a:cs typeface="+mn-cs"/>
              </a:rPr>
              <a:t> y la </a:t>
            </a:r>
            <a:r>
              <a:rPr lang="es-CO" sz="1200" b="1" kern="1200" dirty="0">
                <a:solidFill>
                  <a:schemeClr val="tx1"/>
                </a:solidFill>
                <a:effectLst/>
                <a:latin typeface="+mn-lt"/>
                <a:ea typeface="+mn-ea"/>
                <a:cs typeface="+mn-cs"/>
              </a:rPr>
              <a:t>escasez</a:t>
            </a:r>
            <a:r>
              <a:rPr lang="es-CO" sz="1200" kern="1200" dirty="0">
                <a:solidFill>
                  <a:schemeClr val="tx1"/>
                </a:solidFill>
                <a:effectLst/>
                <a:latin typeface="+mn-lt"/>
                <a:ea typeface="+mn-ea"/>
                <a:cs typeface="+mn-cs"/>
              </a:rPr>
              <a:t>. El análisis de costos es indispensable para evaluar la </a:t>
            </a:r>
            <a:r>
              <a:rPr lang="es-CO" sz="1200" b="1" kern="1200" dirty="0">
                <a:solidFill>
                  <a:schemeClr val="tx1"/>
                </a:solidFill>
                <a:effectLst/>
                <a:latin typeface="+mn-lt"/>
                <a:ea typeface="+mn-ea"/>
                <a:cs typeface="+mn-cs"/>
              </a:rPr>
              <a:t>viabilidad económica</a:t>
            </a:r>
            <a:r>
              <a:rPr lang="es-CO" sz="1200" kern="1200" dirty="0">
                <a:solidFill>
                  <a:schemeClr val="tx1"/>
                </a:solidFill>
                <a:effectLst/>
                <a:latin typeface="+mn-lt"/>
                <a:ea typeface="+mn-ea"/>
                <a:cs typeface="+mn-cs"/>
              </a:rPr>
              <a:t> de la propuesta y demostrar que la inversión requerida puede recuperarse en un plazo razonable.</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Volatilidad del Mercado:</a:t>
            </a:r>
            <a:r>
              <a:rPr lang="es-CO" sz="1200" kern="1200" dirty="0">
                <a:solidFill>
                  <a:schemeClr val="tx1"/>
                </a:solidFill>
                <a:effectLst/>
                <a:latin typeface="+mn-lt"/>
                <a:ea typeface="+mn-ea"/>
                <a:cs typeface="+mn-cs"/>
              </a:rPr>
              <a:t> Los cambios en las condiciones económicas, como las fluctuaciones en la tasa de cambio, podrían modificar las condiciones de inversión, haciendo </a:t>
            </a:r>
            <a:r>
              <a:rPr lang="es-CO" sz="1200" b="1" kern="1200" dirty="0">
                <a:solidFill>
                  <a:schemeClr val="tx1"/>
                </a:solidFill>
                <a:effectLst/>
                <a:latin typeface="+mn-lt"/>
                <a:ea typeface="+mn-ea"/>
                <a:cs typeface="+mn-cs"/>
              </a:rPr>
              <a:t>inviables</a:t>
            </a:r>
            <a:r>
              <a:rPr lang="es-CO" sz="1200" kern="1200" dirty="0">
                <a:solidFill>
                  <a:schemeClr val="tx1"/>
                </a:solidFill>
                <a:effectLst/>
                <a:latin typeface="+mn-lt"/>
                <a:ea typeface="+mn-ea"/>
                <a:cs typeface="+mn-cs"/>
              </a:rPr>
              <a:t> ciertas soluciones tecnológicas que dependan de proveedores internacionales.</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Riesgos de ERP:</a:t>
            </a:r>
            <a:r>
              <a:rPr lang="es-CO" sz="1200" kern="1200" dirty="0">
                <a:solidFill>
                  <a:schemeClr val="tx1"/>
                </a:solidFill>
                <a:effectLst/>
                <a:latin typeface="+mn-lt"/>
                <a:ea typeface="+mn-ea"/>
                <a:cs typeface="+mn-cs"/>
              </a:rPr>
              <a:t> La literatura señala que, aunque los sistemas ERP (Enterprise </a:t>
            </a:r>
            <a:r>
              <a:rPr lang="es-CO" sz="1200" kern="1200" dirty="0" err="1">
                <a:solidFill>
                  <a:schemeClr val="tx1"/>
                </a:solidFill>
                <a:effectLst/>
                <a:latin typeface="+mn-lt"/>
                <a:ea typeface="+mn-ea"/>
                <a:cs typeface="+mn-cs"/>
              </a:rPr>
              <a:t>Resource</a:t>
            </a:r>
            <a:r>
              <a:rPr lang="es-CO" sz="1200" kern="1200" dirty="0">
                <a:solidFill>
                  <a:schemeClr val="tx1"/>
                </a:solidFill>
                <a:effectLst/>
                <a:latin typeface="+mn-lt"/>
                <a:ea typeface="+mn-ea"/>
                <a:cs typeface="+mn-cs"/>
              </a:rPr>
              <a:t> </a:t>
            </a:r>
            <a:r>
              <a:rPr lang="es-CO" sz="1200" kern="1200" dirty="0" err="1">
                <a:solidFill>
                  <a:schemeClr val="tx1"/>
                </a:solidFill>
                <a:effectLst/>
                <a:latin typeface="+mn-lt"/>
                <a:ea typeface="+mn-ea"/>
                <a:cs typeface="+mn-cs"/>
              </a:rPr>
              <a:t>Planning</a:t>
            </a:r>
            <a:r>
              <a:rPr lang="es-CO" sz="1200" kern="1200" dirty="0">
                <a:solidFill>
                  <a:schemeClr val="tx1"/>
                </a:solidFill>
                <a:effectLst/>
                <a:latin typeface="+mn-lt"/>
                <a:ea typeface="+mn-ea"/>
                <a:cs typeface="+mn-cs"/>
              </a:rPr>
              <a:t>) son soluciones estratégicas para mejorar la gestión logística, para muchas </a:t>
            </a:r>
            <a:r>
              <a:rPr lang="es-CO" sz="1200" kern="1200" dirty="0" err="1">
                <a:solidFill>
                  <a:schemeClr val="tx1"/>
                </a:solidFill>
                <a:effectLst/>
                <a:latin typeface="+mn-lt"/>
                <a:ea typeface="+mn-ea"/>
                <a:cs typeface="+mn-cs"/>
              </a:rPr>
              <a:t>PyMEs</a:t>
            </a:r>
            <a:r>
              <a:rPr lang="es-CO" sz="1200" kern="1200" dirty="0">
                <a:solidFill>
                  <a:schemeClr val="tx1"/>
                </a:solidFill>
                <a:effectLst/>
                <a:latin typeface="+mn-lt"/>
                <a:ea typeface="+mn-ea"/>
                <a:cs typeface="+mn-cs"/>
              </a:rPr>
              <a:t> son </a:t>
            </a:r>
            <a:r>
              <a:rPr lang="es-CO" sz="1200" b="1" kern="1200" dirty="0">
                <a:solidFill>
                  <a:schemeClr val="tx1"/>
                </a:solidFill>
                <a:effectLst/>
                <a:latin typeface="+mn-lt"/>
                <a:ea typeface="+mn-ea"/>
                <a:cs typeface="+mn-cs"/>
              </a:rPr>
              <a:t>costosos</a:t>
            </a:r>
            <a:r>
              <a:rPr lang="es-CO" sz="1200" kern="1200" dirty="0">
                <a:solidFill>
                  <a:schemeClr val="tx1"/>
                </a:solidFill>
                <a:effectLst/>
                <a:latin typeface="+mn-lt"/>
                <a:ea typeface="+mn-ea"/>
                <a:cs typeface="+mn-cs"/>
              </a:rPr>
              <a:t> y conllevan un </a:t>
            </a:r>
            <a:r>
              <a:rPr lang="es-CO" sz="1200" b="1" kern="1200" dirty="0">
                <a:solidFill>
                  <a:schemeClr val="tx1"/>
                </a:solidFill>
                <a:effectLst/>
                <a:latin typeface="+mn-lt"/>
                <a:ea typeface="+mn-ea"/>
                <a:cs typeface="+mn-cs"/>
              </a:rPr>
              <a:t>riesgo financiero alto</a:t>
            </a:r>
            <a:r>
              <a:rPr lang="es-CO" sz="1200" kern="1200" dirty="0">
                <a:solidFill>
                  <a:schemeClr val="tx1"/>
                </a:solidFill>
                <a:effectLst/>
                <a:latin typeface="+mn-lt"/>
                <a:ea typeface="+mn-ea"/>
                <a:cs typeface="+mn-cs"/>
              </a:rPr>
              <a:t> si la inversión no se planea adecuadamente. Esto justifica el rechazo de los ERP tradicionales y la selección de una alternativa de bajo código.</a:t>
            </a:r>
          </a:p>
          <a:p>
            <a:endParaRPr lang="es-CO" sz="1200" kern="1200" dirty="0">
              <a:solidFill>
                <a:schemeClr val="tx1"/>
              </a:solidFill>
              <a:effectLst/>
              <a:latin typeface="+mn-lt"/>
              <a:ea typeface="+mn-ea"/>
              <a:cs typeface="+mn-cs"/>
            </a:endParaRPr>
          </a:p>
          <a:p>
            <a:r>
              <a:rPr lang="es-CO" sz="1200" kern="1200" dirty="0">
                <a:solidFill>
                  <a:schemeClr val="tx1"/>
                </a:solidFill>
                <a:effectLst/>
                <a:latin typeface="+mn-lt"/>
                <a:ea typeface="+mn-ea"/>
                <a:cs typeface="+mn-cs"/>
              </a:rPr>
              <a:t>LEGALES: </a:t>
            </a:r>
          </a:p>
          <a:p>
            <a:r>
              <a:rPr lang="es-CO" sz="1200" kern="1200" dirty="0">
                <a:solidFill>
                  <a:schemeClr val="tx1"/>
                </a:solidFill>
                <a:effectLst/>
                <a:latin typeface="+mn-lt"/>
                <a:ea typeface="+mn-ea"/>
                <a:cs typeface="+mn-cs"/>
              </a:rPr>
              <a:t>El </a:t>
            </a:r>
            <a:r>
              <a:rPr lang="es-CO" sz="1200" b="1" kern="1200" dirty="0">
                <a:solidFill>
                  <a:schemeClr val="tx1"/>
                </a:solidFill>
                <a:effectLst/>
                <a:latin typeface="+mn-lt"/>
                <a:ea typeface="+mn-ea"/>
                <a:cs typeface="+mn-cs"/>
              </a:rPr>
              <a:t>cumplimiento normativo</a:t>
            </a:r>
            <a:r>
              <a:rPr lang="es-CO" sz="1200" kern="1200" dirty="0">
                <a:solidFill>
                  <a:schemeClr val="tx1"/>
                </a:solidFill>
                <a:effectLst/>
                <a:latin typeface="+mn-lt"/>
                <a:ea typeface="+mn-ea"/>
                <a:cs typeface="+mn-cs"/>
              </a:rPr>
              <a:t> es esencial para garantizar la legalidad y la seguridad de la solución propuesta.</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Protección de Datos Personales:</a:t>
            </a:r>
            <a:r>
              <a:rPr lang="es-CO" sz="1200" kern="1200" dirty="0">
                <a:solidFill>
                  <a:schemeClr val="tx1"/>
                </a:solidFill>
                <a:effectLst/>
                <a:latin typeface="+mn-lt"/>
                <a:ea typeface="+mn-ea"/>
                <a:cs typeface="+mn-cs"/>
              </a:rPr>
              <a:t> En Colombia, la </a:t>
            </a:r>
            <a:r>
              <a:rPr lang="es-CO" sz="1200" b="1" kern="1200" dirty="0">
                <a:solidFill>
                  <a:schemeClr val="tx1"/>
                </a:solidFill>
                <a:effectLst/>
                <a:latin typeface="+mn-lt"/>
                <a:ea typeface="+mn-ea"/>
                <a:cs typeface="+mn-cs"/>
              </a:rPr>
              <a:t>Ley 1581 de 2012</a:t>
            </a:r>
            <a:r>
              <a:rPr lang="es-CO" sz="1200" kern="1200" dirty="0">
                <a:solidFill>
                  <a:schemeClr val="tx1"/>
                </a:solidFill>
                <a:effectLst/>
                <a:latin typeface="+mn-lt"/>
                <a:ea typeface="+mn-ea"/>
                <a:cs typeface="+mn-cs"/>
              </a:rPr>
              <a:t> regula el tratamiento de datos personales. Esta ley exige que cualquier empresa que maneje información de clientes, proveedores o empleados implemente </a:t>
            </a:r>
            <a:r>
              <a:rPr lang="es-CO" sz="1200" b="1" kern="1200" dirty="0">
                <a:solidFill>
                  <a:schemeClr val="tx1"/>
                </a:solidFill>
                <a:effectLst/>
                <a:latin typeface="+mn-lt"/>
                <a:ea typeface="+mn-ea"/>
                <a:cs typeface="+mn-cs"/>
              </a:rPr>
              <a:t>mecanismos de protección, trazabilidad y control de accesos</a:t>
            </a:r>
            <a:r>
              <a:rPr lang="es-CO" sz="1200" kern="1200" dirty="0">
                <a:solidFill>
                  <a:schemeClr val="tx1"/>
                </a:solidFill>
                <a:effectLst/>
                <a:latin typeface="+mn-lt"/>
                <a:ea typeface="+mn-ea"/>
                <a:cs typeface="+mn-cs"/>
              </a:rPr>
              <a:t>.</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Refuerzos Legales Recientes:</a:t>
            </a:r>
            <a:r>
              <a:rPr lang="es-CO" sz="1200" kern="1200" dirty="0">
                <a:solidFill>
                  <a:schemeClr val="tx1"/>
                </a:solidFill>
                <a:effectLst/>
                <a:latin typeface="+mn-lt"/>
                <a:ea typeface="+mn-ea"/>
                <a:cs typeface="+mn-cs"/>
              </a:rPr>
              <a:t> Esta ley ha sido reforzada por la </a:t>
            </a:r>
            <a:r>
              <a:rPr lang="es-CO" sz="1200" b="1" kern="1200" dirty="0">
                <a:solidFill>
                  <a:schemeClr val="tx1"/>
                </a:solidFill>
                <a:effectLst/>
                <a:latin typeface="+mn-lt"/>
                <a:ea typeface="+mn-ea"/>
                <a:cs typeface="+mn-cs"/>
              </a:rPr>
              <a:t>Ley 2153 de 2025</a:t>
            </a:r>
            <a:r>
              <a:rPr lang="es-CO" sz="1200" kern="1200" dirty="0">
                <a:solidFill>
                  <a:schemeClr val="tx1"/>
                </a:solidFill>
                <a:effectLst/>
                <a:latin typeface="+mn-lt"/>
                <a:ea typeface="+mn-ea"/>
                <a:cs typeface="+mn-cs"/>
              </a:rPr>
              <a:t>, que introduce nuevas obligaciones para el manejo de datos.</a:t>
            </a:r>
          </a:p>
          <a:p>
            <a:endParaRPr lang="es-CO" sz="1200" kern="1200" dirty="0">
              <a:solidFill>
                <a:schemeClr val="tx1"/>
              </a:solidFill>
              <a:effectLst/>
              <a:latin typeface="+mn-lt"/>
              <a:ea typeface="+mn-ea"/>
              <a:cs typeface="+mn-cs"/>
            </a:endParaRPr>
          </a:p>
          <a:p>
            <a:r>
              <a:rPr lang="es-CO" sz="1200" kern="1200" dirty="0">
                <a:solidFill>
                  <a:schemeClr val="tx1"/>
                </a:solidFill>
                <a:effectLst/>
                <a:latin typeface="+mn-lt"/>
                <a:ea typeface="+mn-ea"/>
                <a:cs typeface="+mn-cs"/>
              </a:rPr>
              <a:t>SOCIALES Y OPERACIONALES:</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Resistencia al Cambio:</a:t>
            </a:r>
            <a:r>
              <a:rPr lang="es-CO" sz="1200" kern="1200" dirty="0">
                <a:solidFill>
                  <a:schemeClr val="tx1"/>
                </a:solidFill>
                <a:effectLst/>
                <a:latin typeface="+mn-lt"/>
                <a:ea typeface="+mn-ea"/>
                <a:cs typeface="+mn-cs"/>
              </a:rPr>
              <a:t> Los estudios sobre soluciones tecnológicas en </a:t>
            </a:r>
            <a:r>
              <a:rPr lang="es-CO" sz="1200" kern="1200" dirty="0" err="1">
                <a:solidFill>
                  <a:schemeClr val="tx1"/>
                </a:solidFill>
                <a:effectLst/>
                <a:latin typeface="+mn-lt"/>
                <a:ea typeface="+mn-ea"/>
                <a:cs typeface="+mn-cs"/>
              </a:rPr>
              <a:t>PyMEs</a:t>
            </a:r>
            <a:r>
              <a:rPr lang="es-CO" sz="1200" kern="1200" dirty="0">
                <a:solidFill>
                  <a:schemeClr val="tx1"/>
                </a:solidFill>
                <a:effectLst/>
                <a:latin typeface="+mn-lt"/>
                <a:ea typeface="+mn-ea"/>
                <a:cs typeface="+mn-cs"/>
              </a:rPr>
              <a:t> mencionan la </a:t>
            </a:r>
            <a:r>
              <a:rPr lang="es-CO" sz="1200" b="1" kern="1200" dirty="0">
                <a:solidFill>
                  <a:schemeClr val="tx1"/>
                </a:solidFill>
                <a:effectLst/>
                <a:latin typeface="+mn-lt"/>
                <a:ea typeface="+mn-ea"/>
                <a:cs typeface="+mn-cs"/>
              </a:rPr>
              <a:t>limitada capacitación digital</a:t>
            </a:r>
            <a:r>
              <a:rPr lang="es-CO" sz="1200" kern="1200" dirty="0">
                <a:solidFill>
                  <a:schemeClr val="tx1"/>
                </a:solidFill>
                <a:effectLst/>
                <a:latin typeface="+mn-lt"/>
                <a:ea typeface="+mn-ea"/>
                <a:cs typeface="+mn-cs"/>
              </a:rPr>
              <a:t> y la </a:t>
            </a:r>
            <a:r>
              <a:rPr lang="es-CO" sz="1200" b="1" kern="1200" dirty="0">
                <a:solidFill>
                  <a:schemeClr val="tx1"/>
                </a:solidFill>
                <a:effectLst/>
                <a:latin typeface="+mn-lt"/>
                <a:ea typeface="+mn-ea"/>
                <a:cs typeface="+mn-cs"/>
              </a:rPr>
              <a:t>resistencia al cambio</a:t>
            </a:r>
            <a:r>
              <a:rPr lang="es-CO" sz="1200" kern="1200" dirty="0">
                <a:solidFill>
                  <a:schemeClr val="tx1"/>
                </a:solidFill>
                <a:effectLst/>
                <a:latin typeface="+mn-lt"/>
                <a:ea typeface="+mn-ea"/>
                <a:cs typeface="+mn-cs"/>
              </a:rPr>
              <a:t> como limitaciones comunes.</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Estandarización de Procesos:</a:t>
            </a:r>
            <a:r>
              <a:rPr lang="es-CO" sz="1200" kern="1200" dirty="0">
                <a:solidFill>
                  <a:schemeClr val="tx1"/>
                </a:solidFill>
                <a:effectLst/>
                <a:latin typeface="+mn-lt"/>
                <a:ea typeface="+mn-ea"/>
                <a:cs typeface="+mn-cs"/>
              </a:rPr>
              <a:t> La empresa necesita estandarizar los procesos de control de inventario que actualmente se basan en </a:t>
            </a:r>
            <a:r>
              <a:rPr lang="es-CO" sz="1200" b="1" kern="1200" dirty="0">
                <a:solidFill>
                  <a:schemeClr val="tx1"/>
                </a:solidFill>
                <a:effectLst/>
                <a:latin typeface="+mn-lt"/>
                <a:ea typeface="+mn-ea"/>
                <a:cs typeface="+mn-cs"/>
              </a:rPr>
              <a:t>registros manuales y hojas de cálculo en Excel</a:t>
            </a:r>
            <a:r>
              <a:rPr lang="es-CO" sz="1200" kern="1200" dirty="0">
                <a:solidFill>
                  <a:schemeClr val="tx1"/>
                </a:solidFill>
                <a:effectLst/>
                <a:latin typeface="+mn-lt"/>
                <a:ea typeface="+mn-ea"/>
                <a:cs typeface="+mn-cs"/>
              </a:rPr>
              <a:t>, lo que requiere un proceso de gestión del cambio para el personal.</a:t>
            </a:r>
          </a:p>
          <a:p>
            <a:r>
              <a:rPr lang="es-CO" sz="1200" kern="1200" dirty="0">
                <a:solidFill>
                  <a:schemeClr val="tx1"/>
                </a:solidFill>
                <a:effectLst/>
                <a:latin typeface="+mn-lt"/>
                <a:ea typeface="+mn-ea"/>
                <a:cs typeface="+mn-cs"/>
              </a:rPr>
              <a:t>• </a:t>
            </a:r>
            <a:r>
              <a:rPr lang="es-CO" sz="1200" b="1" kern="1200" dirty="0">
                <a:solidFill>
                  <a:schemeClr val="tx1"/>
                </a:solidFill>
                <a:effectLst/>
                <a:latin typeface="+mn-lt"/>
                <a:ea typeface="+mn-ea"/>
                <a:cs typeface="+mn-cs"/>
              </a:rPr>
              <a:t>Rigor Metodológico:</a:t>
            </a:r>
            <a:r>
              <a:rPr lang="es-CO" sz="1200" kern="1200" dirty="0">
                <a:solidFill>
                  <a:schemeClr val="tx1"/>
                </a:solidFill>
                <a:effectLst/>
                <a:latin typeface="+mn-lt"/>
                <a:ea typeface="+mn-ea"/>
                <a:cs typeface="+mn-cs"/>
              </a:rPr>
              <a:t> Para asegurar la confiabilidad y las buenas prácticas, la solución debe adherirse a </a:t>
            </a:r>
            <a:r>
              <a:rPr lang="es-CO" sz="1200" b="1" kern="1200" dirty="0">
                <a:solidFill>
                  <a:schemeClr val="tx1"/>
                </a:solidFill>
                <a:effectLst/>
                <a:latin typeface="+mn-lt"/>
                <a:ea typeface="+mn-ea"/>
                <a:cs typeface="+mn-cs"/>
              </a:rPr>
              <a:t>normas de ingeniería aplicables</a:t>
            </a:r>
            <a:r>
              <a:rPr lang="es-CO" sz="1200" kern="1200" dirty="0">
                <a:solidFill>
                  <a:schemeClr val="tx1"/>
                </a:solidFill>
                <a:effectLst/>
                <a:latin typeface="+mn-lt"/>
                <a:ea typeface="+mn-ea"/>
                <a:cs typeface="+mn-cs"/>
              </a:rPr>
              <a:t> como la ISO 9001:2015 (gestión de calidad y trazabilidad), ISO 28000:2007 (seguridad de la cadena de suministro), ISO 31000:2018 (gestión de riesgos) y NTC ISO/IEC 27001:2013 (protección de la información).</a:t>
            </a:r>
          </a:p>
          <a:p>
            <a:endParaRPr lang="es-CO" sz="1200" kern="1200" dirty="0">
              <a:solidFill>
                <a:schemeClr val="tx1"/>
              </a:solidFill>
              <a:effectLst/>
              <a:latin typeface="+mn-lt"/>
              <a:ea typeface="+mn-ea"/>
              <a:cs typeface="+mn-cs"/>
            </a:endParaRPr>
          </a:p>
          <a:p>
            <a:endParaRPr lang="es-CO" dirty="0"/>
          </a:p>
        </p:txBody>
      </p:sp>
      <p:sp>
        <p:nvSpPr>
          <p:cNvPr id="4" name="Slide Number Placeholder 3"/>
          <p:cNvSpPr>
            <a:spLocks noGrp="1"/>
          </p:cNvSpPr>
          <p:nvPr>
            <p:ph type="sldNum" sz="quarter" idx="5"/>
          </p:nvPr>
        </p:nvSpPr>
        <p:spPr/>
        <p:txBody>
          <a:bodyPr/>
          <a:lstStyle/>
          <a:p>
            <a:fld id="{22DBE7CB-3FB1-40EB-A49F-7D586525958F}" type="slidenum">
              <a:rPr lang="es-CO" smtClean="0"/>
              <a:t>11</a:t>
            </a:fld>
            <a:endParaRPr lang="es-CO"/>
          </a:p>
        </p:txBody>
      </p:sp>
    </p:spTree>
    <p:extLst>
      <p:ext uri="{BB962C8B-B14F-4D97-AF65-F5344CB8AC3E}">
        <p14:creationId xmlns:p14="http://schemas.microsoft.com/office/powerpoint/2010/main" val="1399509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sz="1400" b="1" kern="1200" dirty="0">
                <a:solidFill>
                  <a:schemeClr val="tx1"/>
                </a:solidFill>
                <a:effectLst/>
                <a:latin typeface="+mn-lt"/>
                <a:ea typeface="+mn-ea"/>
                <a:cs typeface="+mn-cs"/>
              </a:rPr>
              <a:t>La gestión de inventarios es un factor determinante para la sostenibilidad de las </a:t>
            </a:r>
            <a:r>
              <a:rPr lang="es-419" sz="1400" b="1" kern="1200" dirty="0" err="1">
                <a:solidFill>
                  <a:schemeClr val="tx1"/>
                </a:solidFill>
                <a:effectLst/>
                <a:latin typeface="+mn-lt"/>
                <a:ea typeface="+mn-ea"/>
                <a:cs typeface="+mn-cs"/>
              </a:rPr>
              <a:t>PyMEs</a:t>
            </a:r>
            <a:r>
              <a:rPr lang="es-419" sz="1400" b="1" kern="1200" dirty="0">
                <a:solidFill>
                  <a:schemeClr val="tx1"/>
                </a:solidFill>
                <a:effectLst/>
                <a:latin typeface="+mn-lt"/>
                <a:ea typeface="+mn-ea"/>
                <a:cs typeface="+mn-cs"/>
              </a:rPr>
              <a:t>, aunque se enfrenta a dificultades como el uso de registros manuales, la ausencia de sistemas de información integrados y la falta de alertas en tiempo real.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4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400" b="1" kern="1200" dirty="0">
                <a:solidFill>
                  <a:schemeClr val="tx1"/>
                </a:solidFill>
                <a:effectLst/>
                <a:latin typeface="+mn-lt"/>
                <a:ea typeface="+mn-ea"/>
                <a:cs typeface="+mn-cs"/>
              </a:rPr>
              <a:t>González y Ramírez (2021) destacan que estas falencias generan pérdidas económicas por </a:t>
            </a:r>
            <a:r>
              <a:rPr lang="es-419" sz="1400" b="1" kern="1200" dirty="0" err="1">
                <a:solidFill>
                  <a:schemeClr val="tx1"/>
                </a:solidFill>
                <a:effectLst/>
                <a:latin typeface="+mn-lt"/>
                <a:ea typeface="+mn-ea"/>
                <a:cs typeface="+mn-cs"/>
              </a:rPr>
              <a:t>sobrestock</a:t>
            </a:r>
            <a:r>
              <a:rPr lang="es-419" sz="1400" b="1" kern="1200" dirty="0">
                <a:solidFill>
                  <a:schemeClr val="tx1"/>
                </a:solidFill>
                <a:effectLst/>
                <a:latin typeface="+mn-lt"/>
                <a:ea typeface="+mn-ea"/>
                <a:cs typeface="+mn-cs"/>
              </a:rPr>
              <a:t> o desabastecimiento.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4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400" b="1" kern="1200" dirty="0">
                <a:solidFill>
                  <a:schemeClr val="tx1"/>
                </a:solidFill>
                <a:effectLst/>
                <a:latin typeface="+mn-lt"/>
                <a:ea typeface="+mn-ea"/>
                <a:cs typeface="+mn-cs"/>
              </a:rPr>
              <a:t>De manera similar, Cobos Tello (2019) realizó una revisión de diez años de literatura sobre gestión de inventarios en Latinoamérica, concluyendo que este proceso va más allá del simple almacenamiento, ya que involucra planeación, control y uso de tecnologías de información. Su investigación resalta que los sistemas de información fortalecen la eficiencia operativa y la capacidad de respuesta al cliente.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4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400" b="1" kern="1200" dirty="0">
                <a:solidFill>
                  <a:schemeClr val="tx1"/>
                </a:solidFill>
                <a:effectLst/>
                <a:latin typeface="+mn-lt"/>
                <a:ea typeface="+mn-ea"/>
                <a:cs typeface="+mn-cs"/>
              </a:rPr>
              <a:t>TRANSFORMACIÓN DIGITAL</a:t>
            </a:r>
          </a:p>
          <a:p>
            <a:r>
              <a:rPr lang="es-419" sz="1200" b="1" kern="1200" dirty="0">
                <a:solidFill>
                  <a:schemeClr val="tx1"/>
                </a:solidFill>
                <a:effectLst/>
                <a:latin typeface="+mn-lt"/>
                <a:ea typeface="+mn-ea"/>
                <a:cs typeface="+mn-cs"/>
              </a:rPr>
              <a:t>La transformación digital ofrece alternativas accesibles para optimizar la gestión de inventarios. </a:t>
            </a:r>
          </a:p>
          <a:p>
            <a:r>
              <a:rPr lang="es-419" sz="1200" b="1" kern="1200" dirty="0">
                <a:solidFill>
                  <a:schemeClr val="tx1"/>
                </a:solidFill>
                <a:effectLst/>
                <a:latin typeface="+mn-lt"/>
                <a:ea typeface="+mn-ea"/>
                <a:cs typeface="+mn-cs"/>
              </a:rPr>
              <a:t>Martínez y López (2020) presentan  </a:t>
            </a:r>
            <a:r>
              <a:rPr lang="es-419" sz="1200" b="1" kern="1200" dirty="0" err="1">
                <a:solidFill>
                  <a:schemeClr val="tx1"/>
                </a:solidFill>
                <a:effectLst/>
                <a:latin typeface="+mn-lt"/>
                <a:ea typeface="+mn-ea"/>
                <a:cs typeface="+mn-cs"/>
              </a:rPr>
              <a:t>Power</a:t>
            </a:r>
            <a:r>
              <a:rPr lang="es-419" sz="1200" b="1" kern="1200" dirty="0">
                <a:solidFill>
                  <a:schemeClr val="tx1"/>
                </a:solidFill>
                <a:effectLst/>
                <a:latin typeface="+mn-lt"/>
                <a:ea typeface="+mn-ea"/>
                <a:cs typeface="+mn-cs"/>
              </a:rPr>
              <a:t> </a:t>
            </a:r>
            <a:r>
              <a:rPr lang="es-419" sz="1200" b="1" kern="1200" dirty="0" err="1">
                <a:solidFill>
                  <a:schemeClr val="tx1"/>
                </a:solidFill>
                <a:effectLst/>
                <a:latin typeface="+mn-lt"/>
                <a:ea typeface="+mn-ea"/>
                <a:cs typeface="+mn-cs"/>
              </a:rPr>
              <a:t>Platform</a:t>
            </a:r>
            <a:r>
              <a:rPr lang="es-419" sz="1200" b="1" kern="1200" dirty="0">
                <a:solidFill>
                  <a:schemeClr val="tx1"/>
                </a:solidFill>
                <a:effectLst/>
                <a:latin typeface="+mn-lt"/>
                <a:ea typeface="+mn-ea"/>
                <a:cs typeface="+mn-cs"/>
              </a:rPr>
              <a:t> como una suite que permite crear aplicaciones de bajo código para registrar movimientos de inventario, automatizar alertas y analizar datos en tiempo real. </a:t>
            </a:r>
          </a:p>
          <a:p>
            <a:endParaRPr lang="es-419" sz="1200" b="1" kern="1200" dirty="0">
              <a:solidFill>
                <a:schemeClr val="tx1"/>
              </a:solidFill>
              <a:effectLst/>
              <a:latin typeface="+mn-lt"/>
              <a:ea typeface="+mn-ea"/>
              <a:cs typeface="+mn-cs"/>
            </a:endParaRPr>
          </a:p>
          <a:p>
            <a:r>
              <a:rPr lang="es-419" sz="1200" b="1" kern="1200" dirty="0">
                <a:solidFill>
                  <a:schemeClr val="tx1"/>
                </a:solidFill>
                <a:effectLst/>
                <a:latin typeface="+mn-lt"/>
                <a:ea typeface="+mn-ea"/>
                <a:cs typeface="+mn-cs"/>
              </a:rPr>
              <a:t>De forma complementaria, Gómez y Rodríguez (2022) analizan la implementación de herramientas digitales en procesos logísticos de </a:t>
            </a:r>
            <a:r>
              <a:rPr lang="es-419" sz="1200" b="1" kern="1200" dirty="0" err="1">
                <a:solidFill>
                  <a:schemeClr val="tx1"/>
                </a:solidFill>
                <a:effectLst/>
                <a:latin typeface="+mn-lt"/>
                <a:ea typeface="+mn-ea"/>
                <a:cs typeface="+mn-cs"/>
              </a:rPr>
              <a:t>PyMEs</a:t>
            </a:r>
            <a:r>
              <a:rPr lang="es-419" sz="1200" b="1" kern="1200" dirty="0">
                <a:solidFill>
                  <a:schemeClr val="tx1"/>
                </a:solidFill>
                <a:effectLst/>
                <a:latin typeface="+mn-lt"/>
                <a:ea typeface="+mn-ea"/>
                <a:cs typeface="+mn-cs"/>
              </a:rPr>
              <a:t>, encontrando mejoras en la precisión de registros y reducción de tiempos de respuesta.</a:t>
            </a:r>
            <a:endParaRPr lang="es-CO" sz="1200" b="1" kern="1200" dirty="0">
              <a:solidFill>
                <a:schemeClr val="tx1"/>
              </a:solidFill>
              <a:effectLst/>
              <a:latin typeface="+mn-lt"/>
              <a:ea typeface="+mn-ea"/>
              <a:cs typeface="+mn-cs"/>
            </a:endParaRPr>
          </a:p>
          <a:p>
            <a:r>
              <a:rPr lang="es-419" sz="1200" b="1" kern="1200" dirty="0">
                <a:solidFill>
                  <a:schemeClr val="tx1"/>
                </a:solidFill>
                <a:effectLst/>
                <a:latin typeface="+mn-lt"/>
                <a:ea typeface="+mn-ea"/>
                <a:cs typeface="+mn-cs"/>
              </a:rPr>
              <a:t> </a:t>
            </a:r>
            <a:endParaRPr lang="es-CO" sz="1200" b="1" kern="1200" dirty="0">
              <a:solidFill>
                <a:schemeClr val="tx1"/>
              </a:solidFill>
              <a:effectLst/>
              <a:latin typeface="+mn-lt"/>
              <a:ea typeface="+mn-ea"/>
              <a:cs typeface="+mn-cs"/>
            </a:endParaRPr>
          </a:p>
          <a:p>
            <a:r>
              <a:rPr lang="es-419" sz="1200" b="1" kern="1200" dirty="0">
                <a:solidFill>
                  <a:schemeClr val="tx1"/>
                </a:solidFill>
                <a:effectLst/>
                <a:latin typeface="+mn-lt"/>
                <a:ea typeface="+mn-ea"/>
                <a:cs typeface="+mn-cs"/>
              </a:rPr>
              <a:t>Por su parte, Flores Espinoza y Muro Rojas (2020), en una revisión sistemática, señalan que los sistemas ERP constituyen soluciones estratégicas para mejorar la gestión logística en </a:t>
            </a:r>
            <a:r>
              <a:rPr lang="es-419" sz="1200" b="1" kern="1200" dirty="0" err="1">
                <a:solidFill>
                  <a:schemeClr val="tx1"/>
                </a:solidFill>
                <a:effectLst/>
                <a:latin typeface="+mn-lt"/>
                <a:ea typeface="+mn-ea"/>
                <a:cs typeface="+mn-cs"/>
              </a:rPr>
              <a:t>PyMEs</a:t>
            </a:r>
            <a:r>
              <a:rPr lang="es-419" sz="1200" b="1" kern="1200" dirty="0">
                <a:solidFill>
                  <a:schemeClr val="tx1"/>
                </a:solidFill>
                <a:effectLst/>
                <a:latin typeface="+mn-lt"/>
                <a:ea typeface="+mn-ea"/>
                <a:cs typeface="+mn-cs"/>
              </a:rPr>
              <a:t> latinoamericanas. </a:t>
            </a:r>
          </a:p>
          <a:p>
            <a:endParaRPr lang="es-419" sz="1200" b="1" kern="1200" dirty="0">
              <a:solidFill>
                <a:schemeClr val="tx1"/>
              </a:solidFill>
              <a:effectLst/>
              <a:latin typeface="+mn-lt"/>
              <a:ea typeface="+mn-ea"/>
              <a:cs typeface="+mn-cs"/>
            </a:endParaRPr>
          </a:p>
          <a:p>
            <a:r>
              <a:rPr lang="es-419" sz="1200" b="1" kern="1200" dirty="0">
                <a:solidFill>
                  <a:schemeClr val="tx1"/>
                </a:solidFill>
                <a:effectLst/>
                <a:latin typeface="+mn-lt"/>
                <a:ea typeface="+mn-ea"/>
                <a:cs typeface="+mn-cs"/>
              </a:rPr>
              <a:t>Sus resultados muestran que los ERP, especialmente los de software libre como </a:t>
            </a:r>
            <a:r>
              <a:rPr lang="es-419" sz="1200" b="1" kern="1200" dirty="0" err="1">
                <a:solidFill>
                  <a:schemeClr val="tx1"/>
                </a:solidFill>
                <a:effectLst/>
                <a:latin typeface="+mn-lt"/>
                <a:ea typeface="+mn-ea"/>
                <a:cs typeface="+mn-cs"/>
              </a:rPr>
              <a:t>Odoo</a:t>
            </a:r>
            <a:r>
              <a:rPr lang="es-419" sz="1200" b="1" kern="1200" dirty="0">
                <a:solidFill>
                  <a:schemeClr val="tx1"/>
                </a:solidFill>
                <a:effectLst/>
                <a:latin typeface="+mn-lt"/>
                <a:ea typeface="+mn-ea"/>
                <a:cs typeface="+mn-cs"/>
              </a:rPr>
              <a:t>, permiten integrar procesos, reducir costos y aumentar la eficiencia operativa. Sin embargo, advierten que persisten retos financieros y de adaptación tecnológica que deben considerarse al planear su implementación. </a:t>
            </a:r>
          </a:p>
          <a:p>
            <a:endParaRPr lang="es-419" sz="1200" b="1" kern="1200" dirty="0">
              <a:solidFill>
                <a:schemeClr val="tx1"/>
              </a:solidFill>
              <a:effectLst/>
              <a:latin typeface="+mn-lt"/>
              <a:ea typeface="+mn-ea"/>
              <a:cs typeface="+mn-cs"/>
            </a:endParaRPr>
          </a:p>
          <a:p>
            <a:r>
              <a:rPr lang="es-419" sz="1200" b="1" kern="1200" dirty="0">
                <a:solidFill>
                  <a:schemeClr val="tx1"/>
                </a:solidFill>
                <a:effectLst/>
                <a:latin typeface="+mn-lt"/>
                <a:ea typeface="+mn-ea"/>
                <a:cs typeface="+mn-cs"/>
              </a:rPr>
              <a:t>ISO 9001 Sistema de Gestión de Calidad</a:t>
            </a:r>
          </a:p>
          <a:p>
            <a:r>
              <a:rPr lang="es-419" sz="1200" b="1" kern="1200" dirty="0">
                <a:solidFill>
                  <a:schemeClr val="tx1"/>
                </a:solidFill>
                <a:effectLst/>
                <a:latin typeface="+mn-lt"/>
                <a:ea typeface="+mn-ea"/>
                <a:cs typeface="+mn-cs"/>
              </a:rPr>
              <a:t>ISO 27001 Manejo Sistema de Información</a:t>
            </a:r>
          </a:p>
          <a:p>
            <a:r>
              <a:rPr lang="es-419" sz="1200" b="1" kern="1200" dirty="0">
                <a:solidFill>
                  <a:schemeClr val="tx1"/>
                </a:solidFill>
                <a:effectLst/>
                <a:latin typeface="+mn-lt"/>
                <a:ea typeface="+mn-ea"/>
                <a:cs typeface="+mn-cs"/>
              </a:rPr>
              <a:t>ISO 31000 Gestión de Riesgos</a:t>
            </a:r>
            <a:endParaRPr lang="es-CO" sz="1400" b="1" kern="1200" dirty="0">
              <a:solidFill>
                <a:schemeClr val="tx1"/>
              </a:solidFill>
              <a:effectLst/>
              <a:latin typeface="+mn-lt"/>
              <a:ea typeface="+mn-ea"/>
              <a:cs typeface="+mn-cs"/>
            </a:endParaRPr>
          </a:p>
          <a:p>
            <a:endParaRPr lang="es-CO" dirty="0"/>
          </a:p>
        </p:txBody>
      </p:sp>
      <p:sp>
        <p:nvSpPr>
          <p:cNvPr id="4" name="Slide Number Placeholder 3"/>
          <p:cNvSpPr>
            <a:spLocks noGrp="1"/>
          </p:cNvSpPr>
          <p:nvPr>
            <p:ph type="sldNum" sz="quarter" idx="5"/>
          </p:nvPr>
        </p:nvSpPr>
        <p:spPr/>
        <p:txBody>
          <a:bodyPr/>
          <a:lstStyle/>
          <a:p>
            <a:fld id="{22DBE7CB-3FB1-40EB-A49F-7D586525958F}" type="slidenum">
              <a:rPr lang="es-CO" smtClean="0"/>
              <a:t>12</a:t>
            </a:fld>
            <a:endParaRPr lang="es-CO"/>
          </a:p>
        </p:txBody>
      </p:sp>
    </p:spTree>
    <p:extLst>
      <p:ext uri="{BB962C8B-B14F-4D97-AF65-F5344CB8AC3E}">
        <p14:creationId xmlns:p14="http://schemas.microsoft.com/office/powerpoint/2010/main" val="3238365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US" dirty="0"/>
          </a:p>
        </p:txBody>
      </p:sp>
      <p:sp>
        <p:nvSpPr>
          <p:cNvPr id="4" name="Slide Number Placeholder 3"/>
          <p:cNvSpPr>
            <a:spLocks noGrp="1"/>
          </p:cNvSpPr>
          <p:nvPr>
            <p:ph type="sldNum" sz="quarter" idx="5"/>
          </p:nvPr>
        </p:nvSpPr>
        <p:spPr/>
        <p:txBody>
          <a:bodyPr/>
          <a:lstStyle/>
          <a:p>
            <a:fld id="{22DBE7CB-3FB1-40EB-A49F-7D586525958F}" type="slidenum">
              <a:rPr lang="es-CO" smtClean="0"/>
              <a:t>22</a:t>
            </a:fld>
            <a:endParaRPr lang="es-CO"/>
          </a:p>
        </p:txBody>
      </p:sp>
    </p:spTree>
    <p:extLst>
      <p:ext uri="{BB962C8B-B14F-4D97-AF65-F5344CB8AC3E}">
        <p14:creationId xmlns:p14="http://schemas.microsoft.com/office/powerpoint/2010/main" val="853029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03695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13926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739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506409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41550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0548596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92596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126121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492692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11/18/2025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355866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11/18/2025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174286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11/18/2025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552048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BCAD085-E8A6-8845-BD4E-CB4CCA059FC4}" type="datetimeFigureOut">
              <a:rPr lang="en-US" smtClean="0"/>
              <a:t>11/18/2025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398745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11/18/2025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335754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11/18/2025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705723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11/18/2025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9124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CO"/>
            </a:p>
          </p:txBody>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CO"/>
            </a:p>
          </p:txBody>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CO"/>
            </a:p>
          </p:txBody>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CO"/>
            </a:p>
          </p:txBody>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CO"/>
            </a:p>
          </p:txBody>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CO"/>
            </a:p>
          </p:txBody>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CO"/>
            </a:p>
          </p:txBody>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CO"/>
            </a:p>
          </p:txBody>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BCAD085-E8A6-8845-BD4E-CB4CCA059FC4}" type="datetimeFigureOut">
              <a:rPr lang="en-US" smtClean="0"/>
              <a:t>11/18/2025</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179319207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jpe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jpe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La Universidad Ean tiene nueva imagen! | Noticias ...">
            <a:extLst>
              <a:ext uri="{FF2B5EF4-FFF2-40B4-BE49-F238E27FC236}">
                <a16:creationId xmlns:a16="http://schemas.microsoft.com/office/drawing/2014/main" id="{F4B07B1C-8D7C-C684-17EC-6171661AA9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3043" r="8223"/>
          <a:stretch>
            <a:fillRect/>
          </a:stretch>
        </p:blipFill>
        <p:spPr bwMode="auto">
          <a:xfrm>
            <a:off x="3418839" y="1756781"/>
            <a:ext cx="3176282" cy="3666169"/>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88B51ACC-B0F1-5DC7-7EFA-C2EF5B559A3A}"/>
              </a:ext>
            </a:extLst>
          </p:cNvPr>
          <p:cNvSpPr txBox="1"/>
          <p:nvPr/>
        </p:nvSpPr>
        <p:spPr>
          <a:xfrm>
            <a:off x="507999" y="609600"/>
            <a:ext cx="5821681" cy="1320800"/>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2400" dirty="0" err="1">
                <a:solidFill>
                  <a:schemeClr val="accent1"/>
                </a:solidFill>
                <a:latin typeface="72 Black" panose="020B0A04030603020204" pitchFamily="34" charset="0"/>
                <a:ea typeface="+mj-ea"/>
                <a:cs typeface="72 Black" panose="020B0A04030603020204" pitchFamily="34" charset="0"/>
              </a:rPr>
              <a:t>Transformación</a:t>
            </a:r>
            <a:r>
              <a:rPr lang="en-US" sz="2400" dirty="0">
                <a:solidFill>
                  <a:schemeClr val="accent1"/>
                </a:solidFill>
                <a:latin typeface="72 Black" panose="020B0A04030603020204" pitchFamily="34" charset="0"/>
                <a:ea typeface="+mj-ea"/>
                <a:cs typeface="72 Black" panose="020B0A04030603020204" pitchFamily="34" charset="0"/>
              </a:rPr>
              <a:t> Digital de la </a:t>
            </a:r>
            <a:r>
              <a:rPr lang="en-US" sz="2400" dirty="0" err="1">
                <a:solidFill>
                  <a:schemeClr val="accent1"/>
                </a:solidFill>
                <a:latin typeface="72 Black" panose="020B0A04030603020204" pitchFamily="34" charset="0"/>
                <a:ea typeface="+mj-ea"/>
                <a:cs typeface="72 Black" panose="020B0A04030603020204" pitchFamily="34" charset="0"/>
              </a:rPr>
              <a:t>Gestión</a:t>
            </a:r>
            <a:r>
              <a:rPr lang="en-US" sz="2400" dirty="0">
                <a:solidFill>
                  <a:schemeClr val="accent1"/>
                </a:solidFill>
                <a:latin typeface="72 Black" panose="020B0A04030603020204" pitchFamily="34" charset="0"/>
                <a:ea typeface="+mj-ea"/>
                <a:cs typeface="72 Black" panose="020B0A04030603020204" pitchFamily="34" charset="0"/>
              </a:rPr>
              <a:t> de </a:t>
            </a:r>
            <a:r>
              <a:rPr lang="en-US" sz="2400" dirty="0" err="1">
                <a:solidFill>
                  <a:schemeClr val="accent1"/>
                </a:solidFill>
                <a:latin typeface="72 Black" panose="020B0A04030603020204" pitchFamily="34" charset="0"/>
                <a:ea typeface="+mj-ea"/>
                <a:cs typeface="72 Black" panose="020B0A04030603020204" pitchFamily="34" charset="0"/>
              </a:rPr>
              <a:t>Inventarios</a:t>
            </a:r>
            <a:r>
              <a:rPr lang="en-US" sz="2400" dirty="0">
                <a:solidFill>
                  <a:schemeClr val="accent1"/>
                </a:solidFill>
                <a:latin typeface="72 Black" panose="020B0A04030603020204" pitchFamily="34" charset="0"/>
                <a:ea typeface="+mj-ea"/>
                <a:cs typeface="72 Black" panose="020B0A04030603020204" pitchFamily="34" charset="0"/>
              </a:rPr>
              <a:t> </a:t>
            </a:r>
            <a:r>
              <a:rPr lang="en-US" sz="2400" dirty="0" err="1">
                <a:solidFill>
                  <a:schemeClr val="accent1"/>
                </a:solidFill>
                <a:latin typeface="72 Black" panose="020B0A04030603020204" pitchFamily="34" charset="0"/>
                <a:ea typeface="+mj-ea"/>
                <a:cs typeface="72 Black" panose="020B0A04030603020204" pitchFamily="34" charset="0"/>
              </a:rPr>
              <a:t>en</a:t>
            </a:r>
            <a:r>
              <a:rPr lang="en-US" sz="2400" dirty="0">
                <a:solidFill>
                  <a:schemeClr val="accent1"/>
                </a:solidFill>
                <a:latin typeface="72 Black" panose="020B0A04030603020204" pitchFamily="34" charset="0"/>
                <a:ea typeface="+mj-ea"/>
                <a:cs typeface="72 Black" panose="020B0A04030603020204" pitchFamily="34" charset="0"/>
              </a:rPr>
              <a:t> </a:t>
            </a:r>
            <a:r>
              <a:rPr lang="en-US" sz="2400" dirty="0" err="1">
                <a:solidFill>
                  <a:schemeClr val="accent1"/>
                </a:solidFill>
                <a:latin typeface="72 Black" panose="020B0A04030603020204" pitchFamily="34" charset="0"/>
                <a:ea typeface="+mj-ea"/>
                <a:cs typeface="72 Black" panose="020B0A04030603020204" pitchFamily="34" charset="0"/>
              </a:rPr>
              <a:t>PyMEs</a:t>
            </a:r>
            <a:r>
              <a:rPr lang="en-US" sz="2400" dirty="0">
                <a:solidFill>
                  <a:schemeClr val="accent1"/>
                </a:solidFill>
                <a:latin typeface="72 Black" panose="020B0A04030603020204" pitchFamily="34" charset="0"/>
                <a:ea typeface="+mj-ea"/>
                <a:cs typeface="72 Black" panose="020B0A04030603020204" pitchFamily="34" charset="0"/>
              </a:rPr>
              <a:t> con Power Platform </a:t>
            </a:r>
          </a:p>
        </p:txBody>
      </p:sp>
      <p:sp>
        <p:nvSpPr>
          <p:cNvPr id="3" name="Content Placeholder 2">
            <a:extLst>
              <a:ext uri="{FF2B5EF4-FFF2-40B4-BE49-F238E27FC236}">
                <a16:creationId xmlns:a16="http://schemas.microsoft.com/office/drawing/2014/main" id="{1A0C7236-8241-F589-CF78-82D985D0D229}"/>
              </a:ext>
            </a:extLst>
          </p:cNvPr>
          <p:cNvSpPr>
            <a:spLocks noGrp="1"/>
          </p:cNvSpPr>
          <p:nvPr>
            <p:ph idx="1"/>
          </p:nvPr>
        </p:nvSpPr>
        <p:spPr>
          <a:xfrm>
            <a:off x="507999" y="2785481"/>
            <a:ext cx="2888342" cy="1608771"/>
          </a:xfrm>
        </p:spPr>
        <p:txBody>
          <a:bodyPr vert="horz" lIns="91440" tIns="45720" rIns="91440" bIns="45720" rtlCol="0">
            <a:normAutofit lnSpcReduction="10000"/>
          </a:bodyPr>
          <a:lstStyle/>
          <a:p>
            <a:pPr marL="0" indent="0"/>
            <a:r>
              <a:rPr lang="en-US" dirty="0">
                <a:latin typeface="72" panose="020B0503030000000003" pitchFamily="34" charset="0"/>
                <a:cs typeface="72" panose="020B0503030000000003" pitchFamily="34" charset="0"/>
              </a:rPr>
              <a:t>LICCI TATIANA SIERRA GONZALEZ </a:t>
            </a:r>
          </a:p>
          <a:p>
            <a:pPr marL="0" indent="0"/>
            <a:r>
              <a:rPr lang="en-US" dirty="0">
                <a:latin typeface="72" panose="020B0503030000000003" pitchFamily="34" charset="0"/>
                <a:cs typeface="72" panose="020B0503030000000003" pitchFamily="34" charset="0"/>
              </a:rPr>
              <a:t>JEIMER STEVENS VEGA GOMEZ </a:t>
            </a:r>
          </a:p>
          <a:p>
            <a:pPr marL="0" indent="0"/>
            <a:r>
              <a:rPr lang="en-US" dirty="0">
                <a:latin typeface="72" panose="020B0503030000000003" pitchFamily="34" charset="0"/>
                <a:cs typeface="72" panose="020B0503030000000003" pitchFamily="34" charset="0"/>
              </a:rPr>
              <a:t>GIRALDO ROY NARANJO </a:t>
            </a:r>
          </a:p>
        </p:txBody>
      </p:sp>
      <p:sp>
        <p:nvSpPr>
          <p:cNvPr id="5" name="TextBox 4">
            <a:extLst>
              <a:ext uri="{FF2B5EF4-FFF2-40B4-BE49-F238E27FC236}">
                <a16:creationId xmlns:a16="http://schemas.microsoft.com/office/drawing/2014/main" id="{6EC6287B-421F-9DA7-7D2F-1ED6E7789219}"/>
              </a:ext>
            </a:extLst>
          </p:cNvPr>
          <p:cNvSpPr txBox="1"/>
          <p:nvPr/>
        </p:nvSpPr>
        <p:spPr>
          <a:xfrm>
            <a:off x="508000" y="5794430"/>
            <a:ext cx="3865696" cy="723275"/>
          </a:xfrm>
          <a:prstGeom prst="rect">
            <a:avLst/>
          </a:prstGeom>
          <a:noFill/>
        </p:spPr>
        <p:txBody>
          <a:bodyPr wrap="square">
            <a:spAutoFit/>
          </a:bodyPr>
          <a:lstStyle/>
          <a:p>
            <a:pPr>
              <a:spcAft>
                <a:spcPts val="600"/>
              </a:spcAft>
            </a:pPr>
            <a:r>
              <a:rPr lang="es-US" b="1" dirty="0">
                <a:latin typeface="72 Black" panose="020B0A04030603020204" pitchFamily="34" charset="0"/>
                <a:cs typeface="72 Black" panose="020B0A04030603020204" pitchFamily="34" charset="0"/>
              </a:rPr>
              <a:t>UNIVERSIDAD EAN </a:t>
            </a:r>
          </a:p>
          <a:p>
            <a:pPr>
              <a:spcAft>
                <a:spcPts val="600"/>
              </a:spcAft>
            </a:pPr>
            <a:r>
              <a:rPr lang="es-US" b="1" dirty="0">
                <a:latin typeface="72 Black" panose="020B0A04030603020204" pitchFamily="34" charset="0"/>
                <a:cs typeface="72 Black" panose="020B0A04030603020204" pitchFamily="34" charset="0"/>
              </a:rPr>
              <a:t>FACULTAD DE INGENIERIA</a:t>
            </a:r>
          </a:p>
        </p:txBody>
      </p:sp>
    </p:spTree>
    <p:extLst>
      <p:ext uri="{BB962C8B-B14F-4D97-AF65-F5344CB8AC3E}">
        <p14:creationId xmlns:p14="http://schemas.microsoft.com/office/powerpoint/2010/main" val="2110092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28F52CE-FD6A-57D2-255C-E3914F3BF5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64AA3E-731F-5B06-C5DD-F86F29FB7307}"/>
              </a:ext>
            </a:extLst>
          </p:cNvPr>
          <p:cNvSpPr>
            <a:spLocks noGrp="1"/>
          </p:cNvSpPr>
          <p:nvPr>
            <p:ph type="title"/>
          </p:nvPr>
        </p:nvSpPr>
        <p:spPr>
          <a:xfrm>
            <a:off x="573832" y="4758611"/>
            <a:ext cx="6381670" cy="1024415"/>
          </a:xfrm>
        </p:spPr>
        <p:txBody>
          <a:bodyPr vert="horz" lIns="91440" tIns="45720" rIns="91440" bIns="45720" rtlCol="0" anchor="b">
            <a:normAutofit/>
          </a:bodyPr>
          <a:lstStyle/>
          <a:p>
            <a:pPr algn="r"/>
            <a:r>
              <a:rPr lang="en-US" sz="5400" b="1" dirty="0">
                <a:solidFill>
                  <a:schemeClr val="bg1"/>
                </a:solidFill>
                <a:latin typeface="72 Black" panose="020B0A04030603020204" pitchFamily="34" charset="0"/>
                <a:cs typeface="72 Black" panose="020B0A04030603020204" pitchFamily="34" charset="0"/>
              </a:rPr>
              <a:t>ALINEACIÓN 2030</a:t>
            </a:r>
          </a:p>
        </p:txBody>
      </p:sp>
      <p:pic>
        <p:nvPicPr>
          <p:cNvPr id="2050" name="Picture 2" descr="undefined">
            <a:extLst>
              <a:ext uri="{FF2B5EF4-FFF2-40B4-BE49-F238E27FC236}">
                <a16:creationId xmlns:a16="http://schemas.microsoft.com/office/drawing/2014/main" id="{EC96E8FC-7A7A-82A3-D10A-BC75D9CBD15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2599" y="1085557"/>
            <a:ext cx="2570028" cy="257002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onsumo y producción sostenibles - Desarrollo Sostenible">
            <a:extLst>
              <a:ext uri="{FF2B5EF4-FFF2-40B4-BE49-F238E27FC236}">
                <a16:creationId xmlns:a16="http://schemas.microsoft.com/office/drawing/2014/main" id="{97C9A88D-896F-E4CA-9941-08C26557716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282360" y="1085557"/>
            <a:ext cx="2570028" cy="2570028"/>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recimiento económico - Desarrollo Sostenible">
            <a:extLst>
              <a:ext uri="{FF2B5EF4-FFF2-40B4-BE49-F238E27FC236}">
                <a16:creationId xmlns:a16="http://schemas.microsoft.com/office/drawing/2014/main" id="{13DD91E1-B191-A283-62F5-2BB00046DE06}"/>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087804" y="1085557"/>
            <a:ext cx="2570028" cy="25700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La Universidad Ean tiene nueva imagen! | Noticias ...">
            <a:extLst>
              <a:ext uri="{FF2B5EF4-FFF2-40B4-BE49-F238E27FC236}">
                <a16:creationId xmlns:a16="http://schemas.microsoft.com/office/drawing/2014/main" id="{1508B1A0-5B6C-F961-DC4D-D4D08E3CB19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3822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5967" y="1382486"/>
            <a:ext cx="2881299" cy="4093028"/>
          </a:xfrm>
        </p:spPr>
        <p:txBody>
          <a:bodyPr anchor="ctr">
            <a:normAutofit/>
          </a:bodyPr>
          <a:lstStyle/>
          <a:p>
            <a:r>
              <a:rPr lang="en-US" sz="3200" dirty="0" err="1">
                <a:solidFill>
                  <a:schemeClr val="tx1"/>
                </a:solidFill>
                <a:latin typeface="72 Black" panose="020B0A04030603020204" pitchFamily="34" charset="0"/>
                <a:cs typeface="72 Black" panose="020B0A04030603020204" pitchFamily="34" charset="0"/>
              </a:rPr>
              <a:t>Análisis</a:t>
            </a:r>
            <a:r>
              <a:rPr lang="en-US" sz="3200" dirty="0">
                <a:solidFill>
                  <a:schemeClr val="tx1"/>
                </a:solidFill>
                <a:latin typeface="72 Black" panose="020B0A04030603020204" pitchFamily="34" charset="0"/>
                <a:cs typeface="72 Black" panose="020B0A04030603020204" pitchFamily="34" charset="0"/>
              </a:rPr>
              <a:t> de </a:t>
            </a:r>
            <a:r>
              <a:rPr lang="en-US" sz="3200" dirty="0" err="1">
                <a:solidFill>
                  <a:schemeClr val="tx1"/>
                </a:solidFill>
                <a:latin typeface="72 Black" panose="020B0A04030603020204" pitchFamily="34" charset="0"/>
                <a:cs typeface="72 Black" panose="020B0A04030603020204" pitchFamily="34" charset="0"/>
              </a:rPr>
              <a:t>restricciones</a:t>
            </a:r>
            <a:endParaRPr lang="en-US" sz="3200" dirty="0">
              <a:solidFill>
                <a:schemeClr val="tx1"/>
              </a:solidFill>
              <a:latin typeface="72 Black" panose="020B0A04030603020204" pitchFamily="34" charset="0"/>
              <a:cs typeface="72 Black" panose="020B0A04030603020204" pitchFamily="34" charset="0"/>
            </a:endParaRPr>
          </a:p>
        </p:txBody>
      </p:sp>
      <p:graphicFrame>
        <p:nvGraphicFramePr>
          <p:cNvPr id="5" name="Content Placeholder 2">
            <a:extLst>
              <a:ext uri="{FF2B5EF4-FFF2-40B4-BE49-F238E27FC236}">
                <a16:creationId xmlns:a16="http://schemas.microsoft.com/office/drawing/2014/main" id="{5104FB0C-3026-42E6-5941-A99B8D41468E}"/>
              </a:ext>
            </a:extLst>
          </p:cNvPr>
          <p:cNvGraphicFramePr>
            <a:graphicFrameLocks noGrp="1"/>
          </p:cNvGraphicFramePr>
          <p:nvPr>
            <p:ph idx="1"/>
            <p:extLst>
              <p:ext uri="{D42A27DB-BD31-4B8C-83A1-F6EECF244321}">
                <p14:modId xmlns:p14="http://schemas.microsoft.com/office/powerpoint/2010/main" val="4073759956"/>
              </p:ext>
            </p:extLst>
          </p:nvPr>
        </p:nvGraphicFramePr>
        <p:xfrm>
          <a:off x="3687414" y="944563"/>
          <a:ext cx="4971603" cy="4979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La Universidad Ean tiene nueva imagen! | Noticias ...">
            <a:extLst>
              <a:ext uri="{FF2B5EF4-FFF2-40B4-BE49-F238E27FC236}">
                <a16:creationId xmlns:a16="http://schemas.microsoft.com/office/drawing/2014/main" id="{7A8FA7EB-6BD3-040A-0182-E1CA2A3DA5F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D56D086-F2DF-3A8C-38AF-5EF0757051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D49872-F044-2B5E-55D4-6FF7033F514A}"/>
              </a:ext>
            </a:extLst>
          </p:cNvPr>
          <p:cNvSpPr>
            <a:spLocks noGrp="1"/>
          </p:cNvSpPr>
          <p:nvPr>
            <p:ph type="title"/>
          </p:nvPr>
        </p:nvSpPr>
        <p:spPr>
          <a:xfrm>
            <a:off x="965199" y="609600"/>
            <a:ext cx="7648121" cy="1099457"/>
          </a:xfrm>
        </p:spPr>
        <p:txBody>
          <a:bodyPr>
            <a:normAutofit/>
          </a:bodyPr>
          <a:lstStyle/>
          <a:p>
            <a:r>
              <a:rPr lang="en-US" dirty="0">
                <a:solidFill>
                  <a:schemeClr val="tx1"/>
                </a:solidFill>
                <a:latin typeface="72 Black" panose="020B0A04030603020204" pitchFamily="34" charset="0"/>
                <a:cs typeface="72 Black" panose="020B0A04030603020204" pitchFamily="34" charset="0"/>
              </a:rPr>
              <a:t>Marco </a:t>
            </a:r>
            <a:r>
              <a:rPr lang="en-US" dirty="0" err="1">
                <a:solidFill>
                  <a:schemeClr val="tx1"/>
                </a:solidFill>
                <a:latin typeface="72 Black" panose="020B0A04030603020204" pitchFamily="34" charset="0"/>
                <a:cs typeface="72 Black" panose="020B0A04030603020204" pitchFamily="34" charset="0"/>
              </a:rPr>
              <a:t>Teórico</a:t>
            </a:r>
            <a:endParaRPr lang="en-US" dirty="0">
              <a:solidFill>
                <a:schemeClr val="tx1"/>
              </a:solidFill>
              <a:latin typeface="72 Black" panose="020B0A04030603020204" pitchFamily="34" charset="0"/>
              <a:cs typeface="72 Black" panose="020B0A04030603020204" pitchFamily="34" charset="0"/>
            </a:endParaRPr>
          </a:p>
        </p:txBody>
      </p:sp>
      <p:graphicFrame>
        <p:nvGraphicFramePr>
          <p:cNvPr id="5" name="Content Placeholder 2">
            <a:extLst>
              <a:ext uri="{FF2B5EF4-FFF2-40B4-BE49-F238E27FC236}">
                <a16:creationId xmlns:a16="http://schemas.microsoft.com/office/drawing/2014/main" id="{159CD215-1291-3B9F-2A7B-807404D6744F}"/>
              </a:ext>
            </a:extLst>
          </p:cNvPr>
          <p:cNvGraphicFramePr>
            <a:graphicFrameLocks noGrp="1"/>
          </p:cNvGraphicFramePr>
          <p:nvPr>
            <p:ph idx="1"/>
            <p:extLst>
              <p:ext uri="{D42A27DB-BD31-4B8C-83A1-F6EECF244321}">
                <p14:modId xmlns:p14="http://schemas.microsoft.com/office/powerpoint/2010/main" val="1211604334"/>
              </p:ext>
            </p:extLst>
          </p:nvPr>
        </p:nvGraphicFramePr>
        <p:xfrm>
          <a:off x="965199" y="1948543"/>
          <a:ext cx="7213600" cy="4093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La Universidad Ean tiene nueva imagen! | Noticias ...">
            <a:extLst>
              <a:ext uri="{FF2B5EF4-FFF2-40B4-BE49-F238E27FC236}">
                <a16:creationId xmlns:a16="http://schemas.microsoft.com/office/drawing/2014/main" id="{6D646281-7EA9-F19A-274D-A6A1E7108D2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9383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2021" y="1378252"/>
            <a:ext cx="2881299" cy="4093028"/>
          </a:xfrm>
        </p:spPr>
        <p:txBody>
          <a:bodyPr anchor="ctr">
            <a:normAutofit/>
          </a:bodyPr>
          <a:lstStyle/>
          <a:p>
            <a:r>
              <a:rPr lang="en-US" sz="3200" b="1" dirty="0" err="1">
                <a:solidFill>
                  <a:schemeClr val="tx1"/>
                </a:solidFill>
                <a:latin typeface="72 Black" panose="020B0A04030603020204" pitchFamily="34" charset="0"/>
                <a:cs typeface="72 Black" panose="020B0A04030603020204" pitchFamily="34" charset="0"/>
              </a:rPr>
              <a:t>Análisis</a:t>
            </a:r>
            <a:r>
              <a:rPr lang="en-US" sz="3200" b="1" dirty="0">
                <a:solidFill>
                  <a:schemeClr val="tx1"/>
                </a:solidFill>
                <a:latin typeface="72 Black" panose="020B0A04030603020204" pitchFamily="34" charset="0"/>
                <a:cs typeface="72 Black" panose="020B0A04030603020204" pitchFamily="34" charset="0"/>
              </a:rPr>
              <a:t> de </a:t>
            </a:r>
            <a:r>
              <a:rPr lang="en-US" sz="3200" b="1" dirty="0" err="1">
                <a:solidFill>
                  <a:schemeClr val="tx1"/>
                </a:solidFill>
                <a:latin typeface="72 Black" panose="020B0A04030603020204" pitchFamily="34" charset="0"/>
                <a:cs typeface="72 Black" panose="020B0A04030603020204" pitchFamily="34" charset="0"/>
              </a:rPr>
              <a:t>Alternativas</a:t>
            </a:r>
            <a:endParaRPr lang="en-US" sz="3200" b="1" dirty="0">
              <a:solidFill>
                <a:schemeClr val="tx1"/>
              </a:solidFill>
              <a:latin typeface="72 Black" panose="020B0A04030603020204" pitchFamily="34" charset="0"/>
              <a:cs typeface="72 Black" panose="020B0A04030603020204" pitchFamily="34" charset="0"/>
            </a:endParaRPr>
          </a:p>
        </p:txBody>
      </p:sp>
      <p:graphicFrame>
        <p:nvGraphicFramePr>
          <p:cNvPr id="26" name="Content Placeholder 2">
            <a:extLst>
              <a:ext uri="{FF2B5EF4-FFF2-40B4-BE49-F238E27FC236}">
                <a16:creationId xmlns:a16="http://schemas.microsoft.com/office/drawing/2014/main" id="{A0D695F7-3487-0F3D-042E-7DEE93AC6603}"/>
              </a:ext>
            </a:extLst>
          </p:cNvPr>
          <p:cNvGraphicFramePr>
            <a:graphicFrameLocks noGrp="1"/>
          </p:cNvGraphicFramePr>
          <p:nvPr>
            <p:ph idx="1"/>
            <p:extLst>
              <p:ext uri="{D42A27DB-BD31-4B8C-83A1-F6EECF244321}">
                <p14:modId xmlns:p14="http://schemas.microsoft.com/office/powerpoint/2010/main" val="2270157489"/>
              </p:ext>
            </p:extLst>
          </p:nvPr>
        </p:nvGraphicFramePr>
        <p:xfrm>
          <a:off x="3687414" y="944563"/>
          <a:ext cx="4971603"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La Universidad Ean tiene nueva imagen! | Noticias ...">
            <a:extLst>
              <a:ext uri="{FF2B5EF4-FFF2-40B4-BE49-F238E27FC236}">
                <a16:creationId xmlns:a16="http://schemas.microsoft.com/office/drawing/2014/main" id="{B59D365F-6154-7155-35FC-1CDAE18E2F2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9360" y="1382486"/>
            <a:ext cx="2660686" cy="4093028"/>
          </a:xfrm>
        </p:spPr>
        <p:txBody>
          <a:bodyPr anchor="ctr">
            <a:normAutofit/>
          </a:bodyPr>
          <a:lstStyle/>
          <a:p>
            <a:r>
              <a:rPr lang="en-US" sz="3800" b="1" dirty="0" err="1">
                <a:solidFill>
                  <a:schemeClr val="tx1"/>
                </a:solidFill>
                <a:latin typeface="72 Black" panose="020B0A04030603020204" pitchFamily="34" charset="0"/>
                <a:cs typeface="72 Black" panose="020B0A04030603020204" pitchFamily="34" charset="0"/>
              </a:rPr>
              <a:t>Solución</a:t>
            </a:r>
            <a:r>
              <a:rPr lang="en-US" sz="3800" b="1" dirty="0">
                <a:solidFill>
                  <a:schemeClr val="tx1"/>
                </a:solidFill>
                <a:latin typeface="72 Black" panose="020B0A04030603020204" pitchFamily="34" charset="0"/>
                <a:cs typeface="72 Black" panose="020B0A04030603020204" pitchFamily="34" charset="0"/>
              </a:rPr>
              <a:t> de Ingeniería</a:t>
            </a:r>
          </a:p>
        </p:txBody>
      </p:sp>
      <p:graphicFrame>
        <p:nvGraphicFramePr>
          <p:cNvPr id="25" name="Content Placeholder 2">
            <a:extLst>
              <a:ext uri="{FF2B5EF4-FFF2-40B4-BE49-F238E27FC236}">
                <a16:creationId xmlns:a16="http://schemas.microsoft.com/office/drawing/2014/main" id="{86100E9C-E8DE-C9AB-9D3B-AE5BB3DEB163}"/>
              </a:ext>
            </a:extLst>
          </p:cNvPr>
          <p:cNvGraphicFramePr>
            <a:graphicFrameLocks noGrp="1"/>
          </p:cNvGraphicFramePr>
          <p:nvPr>
            <p:ph idx="1"/>
            <p:extLst>
              <p:ext uri="{D42A27DB-BD31-4B8C-83A1-F6EECF244321}">
                <p14:modId xmlns:p14="http://schemas.microsoft.com/office/powerpoint/2010/main" val="1627324551"/>
              </p:ext>
            </p:extLst>
          </p:nvPr>
        </p:nvGraphicFramePr>
        <p:xfrm>
          <a:off x="3687414" y="944563"/>
          <a:ext cx="4971603"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La Universidad Ean tiene nueva imagen! | Noticias ...">
            <a:extLst>
              <a:ext uri="{FF2B5EF4-FFF2-40B4-BE49-F238E27FC236}">
                <a16:creationId xmlns:a16="http://schemas.microsoft.com/office/drawing/2014/main" id="{2857DA73-57A4-5A5D-7B71-182F00DBF2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D919643-6D1A-9CF1-AD9B-CDB8938B33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25C845-DA99-2EC3-F877-0940BADA7E51}"/>
              </a:ext>
            </a:extLst>
          </p:cNvPr>
          <p:cNvSpPr>
            <a:spLocks noGrp="1"/>
          </p:cNvSpPr>
          <p:nvPr>
            <p:ph type="title"/>
          </p:nvPr>
        </p:nvSpPr>
        <p:spPr>
          <a:xfrm>
            <a:off x="965199" y="609600"/>
            <a:ext cx="7648121" cy="1099457"/>
          </a:xfrm>
        </p:spPr>
        <p:txBody>
          <a:bodyPr>
            <a:normAutofit/>
          </a:bodyPr>
          <a:lstStyle/>
          <a:p>
            <a:r>
              <a:rPr lang="en-US" b="1" dirty="0" err="1">
                <a:solidFill>
                  <a:schemeClr val="tx1"/>
                </a:solidFill>
                <a:latin typeface="72 Black" panose="020B0A04030603020204" pitchFamily="34" charset="0"/>
                <a:cs typeface="72 Black" panose="020B0A04030603020204" pitchFamily="34" charset="0"/>
              </a:rPr>
              <a:t>Solución</a:t>
            </a:r>
            <a:r>
              <a:rPr lang="en-US" b="1" dirty="0">
                <a:solidFill>
                  <a:schemeClr val="tx1"/>
                </a:solidFill>
                <a:latin typeface="72 Black" panose="020B0A04030603020204" pitchFamily="34" charset="0"/>
                <a:cs typeface="72 Black" panose="020B0A04030603020204" pitchFamily="34" charset="0"/>
              </a:rPr>
              <a:t> de Ingeniería</a:t>
            </a:r>
          </a:p>
        </p:txBody>
      </p:sp>
      <p:graphicFrame>
        <p:nvGraphicFramePr>
          <p:cNvPr id="6" name="Content Placeholder 3">
            <a:extLst>
              <a:ext uri="{FF2B5EF4-FFF2-40B4-BE49-F238E27FC236}">
                <a16:creationId xmlns:a16="http://schemas.microsoft.com/office/drawing/2014/main" id="{A3A67B7C-58EF-9384-0E41-8DE429ED0515}"/>
              </a:ext>
            </a:extLst>
          </p:cNvPr>
          <p:cNvGraphicFramePr>
            <a:graphicFrameLocks noGrp="1"/>
          </p:cNvGraphicFramePr>
          <p:nvPr>
            <p:ph idx="1"/>
            <p:extLst>
              <p:ext uri="{D42A27DB-BD31-4B8C-83A1-F6EECF244321}">
                <p14:modId xmlns:p14="http://schemas.microsoft.com/office/powerpoint/2010/main" val="773432482"/>
              </p:ext>
            </p:extLst>
          </p:nvPr>
        </p:nvGraphicFramePr>
        <p:xfrm>
          <a:off x="965199" y="1948543"/>
          <a:ext cx="7213600" cy="4093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La Universidad Ean tiene nueva imagen! | Noticias ...">
            <a:extLst>
              <a:ext uri="{FF2B5EF4-FFF2-40B4-BE49-F238E27FC236}">
                <a16:creationId xmlns:a16="http://schemas.microsoft.com/office/drawing/2014/main" id="{65952E57-344D-199F-4201-89596E615A1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9292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6AF952A-9A65-E31F-2FB4-6C73474D53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3FD509-28B7-4D41-9056-6F5CB5ED8E50}"/>
              </a:ext>
            </a:extLst>
          </p:cNvPr>
          <p:cNvSpPr>
            <a:spLocks noGrp="1"/>
          </p:cNvSpPr>
          <p:nvPr>
            <p:ph type="title"/>
          </p:nvPr>
        </p:nvSpPr>
        <p:spPr>
          <a:xfrm>
            <a:off x="965199" y="609600"/>
            <a:ext cx="7648121" cy="1099457"/>
          </a:xfrm>
        </p:spPr>
        <p:txBody>
          <a:bodyPr>
            <a:normAutofit/>
          </a:bodyPr>
          <a:lstStyle/>
          <a:p>
            <a:r>
              <a:rPr lang="en-US" b="1" dirty="0" err="1">
                <a:solidFill>
                  <a:schemeClr val="tx1"/>
                </a:solidFill>
                <a:latin typeface="72 Black" panose="020B0A04030603020204" pitchFamily="34" charset="0"/>
                <a:cs typeface="72 Black" panose="020B0A04030603020204" pitchFamily="34" charset="0"/>
              </a:rPr>
              <a:t>Solución</a:t>
            </a:r>
            <a:r>
              <a:rPr lang="en-US" b="1" dirty="0">
                <a:solidFill>
                  <a:schemeClr val="tx1"/>
                </a:solidFill>
                <a:latin typeface="72 Black" panose="020B0A04030603020204" pitchFamily="34" charset="0"/>
                <a:cs typeface="72 Black" panose="020B0A04030603020204" pitchFamily="34" charset="0"/>
              </a:rPr>
              <a:t> de Ingeniería</a:t>
            </a:r>
          </a:p>
        </p:txBody>
      </p:sp>
      <p:graphicFrame>
        <p:nvGraphicFramePr>
          <p:cNvPr id="6" name="Content Placeholder 3">
            <a:extLst>
              <a:ext uri="{FF2B5EF4-FFF2-40B4-BE49-F238E27FC236}">
                <a16:creationId xmlns:a16="http://schemas.microsoft.com/office/drawing/2014/main" id="{EBEEF9B1-5AB8-31A2-6B14-568C47BCDDA7}"/>
              </a:ext>
            </a:extLst>
          </p:cNvPr>
          <p:cNvGraphicFramePr>
            <a:graphicFrameLocks noGrp="1"/>
          </p:cNvGraphicFramePr>
          <p:nvPr>
            <p:ph idx="1"/>
            <p:extLst>
              <p:ext uri="{D42A27DB-BD31-4B8C-83A1-F6EECF244321}">
                <p14:modId xmlns:p14="http://schemas.microsoft.com/office/powerpoint/2010/main" val="2583858523"/>
              </p:ext>
            </p:extLst>
          </p:nvPr>
        </p:nvGraphicFramePr>
        <p:xfrm>
          <a:off x="965199" y="1948543"/>
          <a:ext cx="7213600" cy="4093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La Universidad Ean tiene nueva imagen! | Noticias ...">
            <a:extLst>
              <a:ext uri="{FF2B5EF4-FFF2-40B4-BE49-F238E27FC236}">
                <a16:creationId xmlns:a16="http://schemas.microsoft.com/office/drawing/2014/main" id="{B12DB7D2-F424-A6C7-8441-0A179B57E8D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196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6E20EF0-B653-CF4D-79E8-5AE1664135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21E790-DD50-1DA1-F432-3472C3D18418}"/>
              </a:ext>
            </a:extLst>
          </p:cNvPr>
          <p:cNvSpPr>
            <a:spLocks noGrp="1"/>
          </p:cNvSpPr>
          <p:nvPr>
            <p:ph type="title"/>
          </p:nvPr>
        </p:nvSpPr>
        <p:spPr>
          <a:xfrm>
            <a:off x="965199" y="609600"/>
            <a:ext cx="7648121" cy="1099457"/>
          </a:xfrm>
        </p:spPr>
        <p:txBody>
          <a:bodyPr>
            <a:normAutofit/>
          </a:bodyPr>
          <a:lstStyle/>
          <a:p>
            <a:r>
              <a:rPr lang="en-US" b="1" dirty="0" err="1">
                <a:solidFill>
                  <a:schemeClr val="tx1"/>
                </a:solidFill>
                <a:latin typeface="72 Black" panose="020B0A04030603020204" pitchFamily="34" charset="0"/>
                <a:cs typeface="72 Black" panose="020B0A04030603020204" pitchFamily="34" charset="0"/>
              </a:rPr>
              <a:t>Solución</a:t>
            </a:r>
            <a:r>
              <a:rPr lang="en-US" b="1" dirty="0">
                <a:solidFill>
                  <a:schemeClr val="tx1"/>
                </a:solidFill>
                <a:latin typeface="72 Black" panose="020B0A04030603020204" pitchFamily="34" charset="0"/>
                <a:cs typeface="72 Black" panose="020B0A04030603020204" pitchFamily="34" charset="0"/>
              </a:rPr>
              <a:t> de Ingeniería</a:t>
            </a:r>
          </a:p>
        </p:txBody>
      </p:sp>
      <p:graphicFrame>
        <p:nvGraphicFramePr>
          <p:cNvPr id="7" name="Content Placeholder 3">
            <a:extLst>
              <a:ext uri="{FF2B5EF4-FFF2-40B4-BE49-F238E27FC236}">
                <a16:creationId xmlns:a16="http://schemas.microsoft.com/office/drawing/2014/main" id="{DEF8F5FD-B0C3-DD26-4C56-2B67B3C99573}"/>
              </a:ext>
            </a:extLst>
          </p:cNvPr>
          <p:cNvGraphicFramePr>
            <a:graphicFrameLocks noGrp="1"/>
          </p:cNvGraphicFramePr>
          <p:nvPr>
            <p:ph idx="1"/>
            <p:extLst>
              <p:ext uri="{D42A27DB-BD31-4B8C-83A1-F6EECF244321}">
                <p14:modId xmlns:p14="http://schemas.microsoft.com/office/powerpoint/2010/main" val="1849158225"/>
              </p:ext>
            </p:extLst>
          </p:nvPr>
        </p:nvGraphicFramePr>
        <p:xfrm>
          <a:off x="965199" y="1948543"/>
          <a:ext cx="7213600" cy="4093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La Universidad Ean tiene nueva imagen! | Noticias ...">
            <a:extLst>
              <a:ext uri="{FF2B5EF4-FFF2-40B4-BE49-F238E27FC236}">
                <a16:creationId xmlns:a16="http://schemas.microsoft.com/office/drawing/2014/main" id="{75905799-6AFC-6A73-4670-5356A803665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781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448FF24-998C-EAAF-68B6-E267669401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D60CB4-A261-1F66-88C6-0C0F18029610}"/>
              </a:ext>
            </a:extLst>
          </p:cNvPr>
          <p:cNvSpPr>
            <a:spLocks noGrp="1"/>
          </p:cNvSpPr>
          <p:nvPr>
            <p:ph type="title"/>
          </p:nvPr>
        </p:nvSpPr>
        <p:spPr>
          <a:xfrm>
            <a:off x="965199" y="609600"/>
            <a:ext cx="7648121" cy="1099457"/>
          </a:xfrm>
        </p:spPr>
        <p:txBody>
          <a:bodyPr>
            <a:normAutofit/>
          </a:bodyPr>
          <a:lstStyle/>
          <a:p>
            <a:r>
              <a:rPr lang="en-US" b="1" dirty="0" err="1">
                <a:solidFill>
                  <a:schemeClr val="tx1"/>
                </a:solidFill>
                <a:latin typeface="72 Black" panose="020B0A04030603020204" pitchFamily="34" charset="0"/>
                <a:cs typeface="72 Black" panose="020B0A04030603020204" pitchFamily="34" charset="0"/>
              </a:rPr>
              <a:t>Análisis</a:t>
            </a:r>
            <a:r>
              <a:rPr lang="en-US" b="1" dirty="0">
                <a:solidFill>
                  <a:schemeClr val="tx1"/>
                </a:solidFill>
                <a:latin typeface="72 Black" panose="020B0A04030603020204" pitchFamily="34" charset="0"/>
                <a:cs typeface="72 Black" panose="020B0A04030603020204" pitchFamily="34" charset="0"/>
              </a:rPr>
              <a:t> de Costos</a:t>
            </a:r>
          </a:p>
        </p:txBody>
      </p:sp>
      <p:graphicFrame>
        <p:nvGraphicFramePr>
          <p:cNvPr id="6" name="Content Placeholder 5">
            <a:extLst>
              <a:ext uri="{FF2B5EF4-FFF2-40B4-BE49-F238E27FC236}">
                <a16:creationId xmlns:a16="http://schemas.microsoft.com/office/drawing/2014/main" id="{60924E1A-8FD3-4F23-4D09-F718711E2E5D}"/>
              </a:ext>
            </a:extLst>
          </p:cNvPr>
          <p:cNvGraphicFramePr>
            <a:graphicFrameLocks noGrp="1"/>
          </p:cNvGraphicFramePr>
          <p:nvPr>
            <p:ph idx="1"/>
            <p:extLst>
              <p:ext uri="{D42A27DB-BD31-4B8C-83A1-F6EECF244321}">
                <p14:modId xmlns:p14="http://schemas.microsoft.com/office/powerpoint/2010/main" val="203963433"/>
              </p:ext>
            </p:extLst>
          </p:nvPr>
        </p:nvGraphicFramePr>
        <p:xfrm>
          <a:off x="965199" y="2048010"/>
          <a:ext cx="7213602" cy="3894554"/>
        </p:xfrm>
        <a:graphic>
          <a:graphicData uri="http://schemas.openxmlformats.org/drawingml/2006/table">
            <a:tbl>
              <a:tblPr firstRow="1" firstCol="1" bandRow="1">
                <a:tableStyleId>{5C22544A-7EE6-4342-B048-85BDC9FD1C3A}</a:tableStyleId>
              </a:tblPr>
              <a:tblGrid>
                <a:gridCol w="1759972">
                  <a:extLst>
                    <a:ext uri="{9D8B030D-6E8A-4147-A177-3AD203B41FA5}">
                      <a16:colId xmlns:a16="http://schemas.microsoft.com/office/drawing/2014/main" val="349361006"/>
                    </a:ext>
                  </a:extLst>
                </a:gridCol>
                <a:gridCol w="2194520">
                  <a:extLst>
                    <a:ext uri="{9D8B030D-6E8A-4147-A177-3AD203B41FA5}">
                      <a16:colId xmlns:a16="http://schemas.microsoft.com/office/drawing/2014/main" val="3248561834"/>
                    </a:ext>
                  </a:extLst>
                </a:gridCol>
                <a:gridCol w="3259110">
                  <a:extLst>
                    <a:ext uri="{9D8B030D-6E8A-4147-A177-3AD203B41FA5}">
                      <a16:colId xmlns:a16="http://schemas.microsoft.com/office/drawing/2014/main" val="570291223"/>
                    </a:ext>
                  </a:extLst>
                </a:gridCol>
              </a:tblGrid>
              <a:tr h="224686">
                <a:tc gridSpan="3">
                  <a:txBody>
                    <a:bodyPr/>
                    <a:lstStyle/>
                    <a:p>
                      <a:pPr marL="0" marR="0" algn="ctr">
                        <a:buNone/>
                      </a:pPr>
                      <a:r>
                        <a:rPr lang="es-ES" sz="1200">
                          <a:effectLst/>
                        </a:rPr>
                        <a:t>INVERSIÓN INICIAL AL DETALLE</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b"/>
                </a:tc>
                <a:tc hMerge="1">
                  <a:txBody>
                    <a:bodyPr/>
                    <a:lstStyle/>
                    <a:p>
                      <a:endParaRPr lang="es-US"/>
                    </a:p>
                  </a:txBody>
                  <a:tcPr/>
                </a:tc>
                <a:tc hMerge="1">
                  <a:txBody>
                    <a:bodyPr/>
                    <a:lstStyle/>
                    <a:p>
                      <a:endParaRPr lang="es-US"/>
                    </a:p>
                  </a:txBody>
                  <a:tcPr/>
                </a:tc>
                <a:extLst>
                  <a:ext uri="{0D108BD9-81ED-4DB2-BD59-A6C34878D82A}">
                    <a16:rowId xmlns:a16="http://schemas.microsoft.com/office/drawing/2014/main" val="4201342582"/>
                  </a:ext>
                </a:extLst>
              </a:tr>
              <a:tr h="224686">
                <a:tc>
                  <a:txBody>
                    <a:bodyPr/>
                    <a:lstStyle/>
                    <a:p>
                      <a:pPr marL="0" marR="0" algn="ctr">
                        <a:buNone/>
                      </a:pPr>
                      <a:r>
                        <a:rPr lang="es-ES" sz="1200">
                          <a:effectLst/>
                        </a:rPr>
                        <a:t>Ítem</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ctr">
                        <a:buNone/>
                      </a:pPr>
                      <a:r>
                        <a:rPr lang="es-ES" sz="1200">
                          <a:effectLst/>
                        </a:rPr>
                        <a:t>Descripción</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a:effectLst/>
                        </a:rPr>
                        <a:t>Valor (COP)</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extLst>
                  <a:ext uri="{0D108BD9-81ED-4DB2-BD59-A6C34878D82A}">
                    <a16:rowId xmlns:a16="http://schemas.microsoft.com/office/drawing/2014/main" val="2532669301"/>
                  </a:ext>
                </a:extLst>
              </a:tr>
              <a:tr h="599162">
                <a:tc>
                  <a:txBody>
                    <a:bodyPr/>
                    <a:lstStyle/>
                    <a:p>
                      <a:pPr marL="0" marR="0">
                        <a:buNone/>
                      </a:pPr>
                      <a:r>
                        <a:rPr lang="es-ES" sz="1200">
                          <a:effectLst/>
                        </a:rPr>
                        <a:t>Equipos tecnológicos</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dirty="0">
                          <a:effectLst/>
                        </a:rPr>
                        <a:t>2 computadores básicos + 2 </a:t>
                      </a:r>
                      <a:r>
                        <a:rPr lang="es-ES" sz="1200" dirty="0" err="1">
                          <a:effectLst/>
                        </a:rPr>
                        <a:t>tablets</a:t>
                      </a:r>
                      <a:r>
                        <a:rPr lang="es-ES" sz="1200" dirty="0">
                          <a:effectLst/>
                        </a:rPr>
                        <a:t> + 1 lector de códigos de barras</a:t>
                      </a:r>
                      <a:endParaRPr lang="es-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dirty="0">
                          <a:effectLst/>
                        </a:rPr>
                        <a:t> $                                                         4.800.000 </a:t>
                      </a:r>
                      <a:endParaRPr lang="es-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extLst>
                  <a:ext uri="{0D108BD9-81ED-4DB2-BD59-A6C34878D82A}">
                    <a16:rowId xmlns:a16="http://schemas.microsoft.com/office/drawing/2014/main" val="1076675993"/>
                  </a:ext>
                </a:extLst>
              </a:tr>
              <a:tr h="599162">
                <a:tc>
                  <a:txBody>
                    <a:bodyPr/>
                    <a:lstStyle/>
                    <a:p>
                      <a:pPr marL="0" marR="0">
                        <a:buNone/>
                      </a:pPr>
                      <a:r>
                        <a:rPr lang="es-ES" sz="1200">
                          <a:effectLst/>
                        </a:rPr>
                        <a:t>Desarrollo y configuración Power Apps</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dirty="0">
                          <a:effectLst/>
                        </a:rPr>
                        <a:t>Diseño y parametrización de la app (MVP)</a:t>
                      </a:r>
                      <a:endParaRPr lang="es-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a:effectLst/>
                        </a:rPr>
                        <a:t> $                                                           2.000.000 </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extLst>
                  <a:ext uri="{0D108BD9-81ED-4DB2-BD59-A6C34878D82A}">
                    <a16:rowId xmlns:a16="http://schemas.microsoft.com/office/drawing/2014/main" val="1999550127"/>
                  </a:ext>
                </a:extLst>
              </a:tr>
              <a:tr h="411924">
                <a:tc>
                  <a:txBody>
                    <a:bodyPr/>
                    <a:lstStyle/>
                    <a:p>
                      <a:pPr marL="0" marR="0">
                        <a:buNone/>
                      </a:pPr>
                      <a:r>
                        <a:rPr lang="es-ES" sz="1200">
                          <a:effectLst/>
                        </a:rPr>
                        <a:t>Integración y dashboards Power BI</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a:effectLst/>
                        </a:rPr>
                        <a:t>Modelado de datos, paneles y pruebas</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a:effectLst/>
                        </a:rPr>
                        <a:t> $                                                           1.200.000 </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extLst>
                  <a:ext uri="{0D108BD9-81ED-4DB2-BD59-A6C34878D82A}">
                    <a16:rowId xmlns:a16="http://schemas.microsoft.com/office/drawing/2014/main" val="761946840"/>
                  </a:ext>
                </a:extLst>
              </a:tr>
              <a:tr h="411924">
                <a:tc>
                  <a:txBody>
                    <a:bodyPr/>
                    <a:lstStyle/>
                    <a:p>
                      <a:pPr marL="0" marR="0">
                        <a:buNone/>
                      </a:pPr>
                      <a:r>
                        <a:rPr lang="es-ES" sz="1200">
                          <a:effectLst/>
                        </a:rPr>
                        <a:t>Margen de imprevistos (10%)</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a:effectLst/>
                        </a:rPr>
                        <a:t>Sobre subtotal inversión directa</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a:effectLst/>
                        </a:rPr>
                        <a:t> $                                                               800.000 </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extLst>
                  <a:ext uri="{0D108BD9-81ED-4DB2-BD59-A6C34878D82A}">
                    <a16:rowId xmlns:a16="http://schemas.microsoft.com/office/drawing/2014/main" val="3904019399"/>
                  </a:ext>
                </a:extLst>
              </a:tr>
              <a:tr h="411924">
                <a:tc gridSpan="2">
                  <a:txBody>
                    <a:bodyPr/>
                    <a:lstStyle/>
                    <a:p>
                      <a:pPr marL="0" marR="0" algn="ctr">
                        <a:buNone/>
                      </a:pPr>
                      <a:r>
                        <a:rPr lang="es-ES" sz="1200">
                          <a:effectLst/>
                        </a:rPr>
                        <a:t>Subtotal inversión directa</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hMerge="1">
                  <a:txBody>
                    <a:bodyPr/>
                    <a:lstStyle/>
                    <a:p>
                      <a:endParaRPr lang="es-US"/>
                    </a:p>
                  </a:txBody>
                  <a:tcPr/>
                </a:tc>
                <a:tc>
                  <a:txBody>
                    <a:bodyPr/>
                    <a:lstStyle/>
                    <a:p>
                      <a:pPr marL="0" marR="0" algn="r">
                        <a:buNone/>
                      </a:pPr>
                      <a:r>
                        <a:rPr lang="es-ES" sz="1200">
                          <a:effectLst/>
                        </a:rPr>
                        <a:t> $                                                           8.800.000 </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extLst>
                  <a:ext uri="{0D108BD9-81ED-4DB2-BD59-A6C34878D82A}">
                    <a16:rowId xmlns:a16="http://schemas.microsoft.com/office/drawing/2014/main" val="1754819762"/>
                  </a:ext>
                </a:extLst>
              </a:tr>
              <a:tr h="599162">
                <a:tc>
                  <a:txBody>
                    <a:bodyPr/>
                    <a:lstStyle/>
                    <a:p>
                      <a:pPr marL="0" marR="0">
                        <a:buNone/>
                      </a:pPr>
                      <a:r>
                        <a:rPr lang="es-ES" sz="1200">
                          <a:effectLst/>
                        </a:rPr>
                        <a:t>Permisos / licencias adicionales / adecuaciones</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a:effectLst/>
                        </a:rPr>
                        <a:t>Licencias extras, pequeñas adecuaciones, trámites</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a:effectLst/>
                        </a:rPr>
                        <a:t> $                                                           1.600.000 </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extLst>
                  <a:ext uri="{0D108BD9-81ED-4DB2-BD59-A6C34878D82A}">
                    <a16:rowId xmlns:a16="http://schemas.microsoft.com/office/drawing/2014/main" val="3329998009"/>
                  </a:ext>
                </a:extLst>
              </a:tr>
              <a:tr h="411924">
                <a:tc>
                  <a:txBody>
                    <a:bodyPr/>
                    <a:lstStyle/>
                    <a:p>
                      <a:pPr marL="0" marR="0">
                        <a:buNone/>
                      </a:pPr>
                      <a:r>
                        <a:rPr lang="es-ES" sz="1200">
                          <a:effectLst/>
                        </a:rPr>
                        <a:t>Total inversión inicial</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a:effectLst/>
                        </a:rPr>
                        <a:t>(inversión directa + indirectos)</a:t>
                      </a:r>
                      <a:endParaRPr lang="es-US" sz="110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tc>
                  <a:txBody>
                    <a:bodyPr/>
                    <a:lstStyle/>
                    <a:p>
                      <a:pPr marL="0" marR="0" algn="r">
                        <a:buNone/>
                      </a:pPr>
                      <a:r>
                        <a:rPr lang="es-ES" sz="1200" dirty="0">
                          <a:effectLst/>
                        </a:rPr>
                        <a:t> $                                                        10.400.000 </a:t>
                      </a:r>
                      <a:endParaRPr lang="es-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509" marR="45509" marT="0" marB="0" anchor="ctr"/>
                </a:tc>
                <a:extLst>
                  <a:ext uri="{0D108BD9-81ED-4DB2-BD59-A6C34878D82A}">
                    <a16:rowId xmlns:a16="http://schemas.microsoft.com/office/drawing/2014/main" val="3645426088"/>
                  </a:ext>
                </a:extLst>
              </a:tr>
            </a:tbl>
          </a:graphicData>
        </a:graphic>
      </p:graphicFrame>
      <p:pic>
        <p:nvPicPr>
          <p:cNvPr id="3" name="Picture 2" descr="La Universidad Ean tiene nueva imagen! | Noticias ...">
            <a:extLst>
              <a:ext uri="{FF2B5EF4-FFF2-40B4-BE49-F238E27FC236}">
                <a16:creationId xmlns:a16="http://schemas.microsoft.com/office/drawing/2014/main" id="{CC79EE95-9EE4-2AE4-4B8E-D074671940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1183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280B5F6-32B9-9A4C-228F-65D3D1CAF9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27C3AC-993E-EE65-9B27-83B1B2AEE068}"/>
              </a:ext>
            </a:extLst>
          </p:cNvPr>
          <p:cNvSpPr>
            <a:spLocks noGrp="1"/>
          </p:cNvSpPr>
          <p:nvPr>
            <p:ph type="title"/>
          </p:nvPr>
        </p:nvSpPr>
        <p:spPr>
          <a:xfrm>
            <a:off x="739476" y="4553712"/>
            <a:ext cx="6216024" cy="1096316"/>
          </a:xfrm>
        </p:spPr>
        <p:txBody>
          <a:bodyPr vert="horz" lIns="91440" tIns="45720" rIns="91440" bIns="45720" rtlCol="0" anchor="b">
            <a:normAutofit/>
          </a:bodyPr>
          <a:lstStyle/>
          <a:p>
            <a:pPr algn="ctr"/>
            <a:r>
              <a:rPr lang="en-US" sz="4200" b="1" kern="1200" dirty="0" err="1">
                <a:solidFill>
                  <a:schemeClr val="tx1"/>
                </a:solidFill>
                <a:latin typeface="72 Black" panose="020B0A04030603020204" pitchFamily="34" charset="0"/>
                <a:cs typeface="72 Black" panose="020B0A04030603020204" pitchFamily="34" charset="0"/>
              </a:rPr>
              <a:t>Análisis</a:t>
            </a:r>
            <a:r>
              <a:rPr lang="en-US" sz="4200" b="1" kern="1200" dirty="0">
                <a:solidFill>
                  <a:schemeClr val="tx1"/>
                </a:solidFill>
                <a:latin typeface="72 Black" panose="020B0A04030603020204" pitchFamily="34" charset="0"/>
                <a:cs typeface="72 Black" panose="020B0A04030603020204" pitchFamily="34" charset="0"/>
              </a:rPr>
              <a:t> de Costos</a:t>
            </a:r>
          </a:p>
        </p:txBody>
      </p:sp>
      <p:graphicFrame>
        <p:nvGraphicFramePr>
          <p:cNvPr id="4" name="Table 3">
            <a:extLst>
              <a:ext uri="{FF2B5EF4-FFF2-40B4-BE49-F238E27FC236}">
                <a16:creationId xmlns:a16="http://schemas.microsoft.com/office/drawing/2014/main" id="{63331796-E882-1A28-8EAC-EC9B2FB468CA}"/>
              </a:ext>
            </a:extLst>
          </p:cNvPr>
          <p:cNvGraphicFramePr>
            <a:graphicFrameLocks noGrp="1"/>
          </p:cNvGraphicFramePr>
          <p:nvPr>
            <p:extLst>
              <p:ext uri="{D42A27DB-BD31-4B8C-83A1-F6EECF244321}">
                <p14:modId xmlns:p14="http://schemas.microsoft.com/office/powerpoint/2010/main" val="381752534"/>
              </p:ext>
            </p:extLst>
          </p:nvPr>
        </p:nvGraphicFramePr>
        <p:xfrm>
          <a:off x="739476" y="936885"/>
          <a:ext cx="6216025" cy="3294129"/>
        </p:xfrm>
        <a:graphic>
          <a:graphicData uri="http://schemas.openxmlformats.org/drawingml/2006/table">
            <a:tbl>
              <a:tblPr firstRow="1" firstCol="1" bandRow="1">
                <a:tableStyleId>{5C22544A-7EE6-4342-B048-85BDC9FD1C3A}</a:tableStyleId>
              </a:tblPr>
              <a:tblGrid>
                <a:gridCol w="1518351">
                  <a:extLst>
                    <a:ext uri="{9D8B030D-6E8A-4147-A177-3AD203B41FA5}">
                      <a16:colId xmlns:a16="http://schemas.microsoft.com/office/drawing/2014/main" val="2955780213"/>
                    </a:ext>
                  </a:extLst>
                </a:gridCol>
                <a:gridCol w="1903146">
                  <a:extLst>
                    <a:ext uri="{9D8B030D-6E8A-4147-A177-3AD203B41FA5}">
                      <a16:colId xmlns:a16="http://schemas.microsoft.com/office/drawing/2014/main" val="358529670"/>
                    </a:ext>
                  </a:extLst>
                </a:gridCol>
                <a:gridCol w="2794528">
                  <a:extLst>
                    <a:ext uri="{9D8B030D-6E8A-4147-A177-3AD203B41FA5}">
                      <a16:colId xmlns:a16="http://schemas.microsoft.com/office/drawing/2014/main" val="3945054048"/>
                    </a:ext>
                  </a:extLst>
                </a:gridCol>
              </a:tblGrid>
              <a:tr h="244010">
                <a:tc gridSpan="3">
                  <a:txBody>
                    <a:bodyPr/>
                    <a:lstStyle/>
                    <a:p>
                      <a:pPr marL="0" marR="0" algn="ctr">
                        <a:buNone/>
                      </a:pPr>
                      <a:r>
                        <a:rPr lang="es-ES" sz="1300">
                          <a:effectLst/>
                        </a:rPr>
                        <a:t>BENEFICIOS ECONOMICOS ANUALES ESTIMADOS (AHORROS)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67699507"/>
                  </a:ext>
                </a:extLst>
              </a:tr>
              <a:tr h="244010">
                <a:tc>
                  <a:txBody>
                    <a:bodyPr/>
                    <a:lstStyle/>
                    <a:p>
                      <a:pPr marL="0" marR="0" algn="ctr">
                        <a:buNone/>
                      </a:pPr>
                      <a:r>
                        <a:rPr lang="es-ES" sz="1300">
                          <a:effectLst/>
                        </a:rPr>
                        <a:t>Concepto</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ctr">
                        <a:buNone/>
                      </a:pPr>
                      <a:r>
                        <a:rPr lang="es-ES" sz="1300">
                          <a:effectLst/>
                        </a:rPr>
                        <a:t>Justificación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ctr">
                        <a:buNone/>
                      </a:pPr>
                      <a:r>
                        <a:rPr lang="es-ES" sz="1300">
                          <a:effectLst/>
                        </a:rPr>
                        <a:t>Valor anual (COP)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extLst>
                  <a:ext uri="{0D108BD9-81ED-4DB2-BD59-A6C34878D82A}">
                    <a16:rowId xmlns:a16="http://schemas.microsoft.com/office/drawing/2014/main" val="1176930464"/>
                  </a:ext>
                </a:extLst>
              </a:tr>
              <a:tr h="854033">
                <a:tc>
                  <a:txBody>
                    <a:bodyPr/>
                    <a:lstStyle/>
                    <a:p>
                      <a:pPr marL="0" marR="0">
                        <a:buNone/>
                      </a:pPr>
                      <a:r>
                        <a:rPr lang="es-ES" sz="1300">
                          <a:effectLst/>
                        </a:rPr>
                        <a:t>Reducción de pérdidas por errores de inventario (25%)</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r">
                        <a:buNone/>
                      </a:pPr>
                      <a:r>
                        <a:rPr lang="es-ES" sz="1300">
                          <a:effectLst/>
                        </a:rPr>
                        <a:t>Menos mermas, menos productos perdidos/duplicados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r">
                        <a:buNone/>
                      </a:pPr>
                      <a:r>
                        <a:rPr lang="es-ES" sz="1300">
                          <a:effectLst/>
                        </a:rPr>
                        <a:t> $                                                   2.400.000,00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extLst>
                  <a:ext uri="{0D108BD9-81ED-4DB2-BD59-A6C34878D82A}">
                    <a16:rowId xmlns:a16="http://schemas.microsoft.com/office/drawing/2014/main" val="1915594322"/>
                  </a:ext>
                </a:extLst>
              </a:tr>
              <a:tr h="650692">
                <a:tc>
                  <a:txBody>
                    <a:bodyPr/>
                    <a:lstStyle/>
                    <a:p>
                      <a:pPr marL="0" marR="0">
                        <a:buNone/>
                      </a:pPr>
                      <a:r>
                        <a:rPr lang="es-ES" sz="1300">
                          <a:effectLst/>
                        </a:rPr>
                        <a:t>Ahorro en tiempo operativo (30%)</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r">
                        <a:buNone/>
                      </a:pPr>
                      <a:r>
                        <a:rPr lang="es-ES" sz="1300">
                          <a:effectLst/>
                        </a:rPr>
                        <a:t>Menos horas dedicadas a conteos y conciliaciones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r">
                        <a:buNone/>
                      </a:pPr>
                      <a:r>
                        <a:rPr lang="es-ES" sz="1300">
                          <a:effectLst/>
                        </a:rPr>
                        <a:t> $                                                   1.600.000,00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extLst>
                  <a:ext uri="{0D108BD9-81ED-4DB2-BD59-A6C34878D82A}">
                    <a16:rowId xmlns:a16="http://schemas.microsoft.com/office/drawing/2014/main" val="1933611733"/>
                  </a:ext>
                </a:extLst>
              </a:tr>
              <a:tr h="650692">
                <a:tc>
                  <a:txBody>
                    <a:bodyPr/>
                    <a:lstStyle/>
                    <a:p>
                      <a:pPr marL="0" marR="0">
                        <a:buNone/>
                      </a:pPr>
                      <a:r>
                        <a:rPr lang="es-ES" sz="1300">
                          <a:effectLst/>
                        </a:rPr>
                        <a:t>Mejor rotación / capital inmovilizado</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r">
                        <a:buNone/>
                      </a:pPr>
                      <a:r>
                        <a:rPr lang="es-ES" sz="1300">
                          <a:effectLst/>
                        </a:rPr>
                        <a:t>Menor stock muerto, compras más ajustadas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r">
                        <a:buNone/>
                      </a:pPr>
                      <a:r>
                        <a:rPr lang="es-ES" sz="1300">
                          <a:effectLst/>
                        </a:rPr>
                        <a:t> $                                                    800.000,00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extLst>
                  <a:ext uri="{0D108BD9-81ED-4DB2-BD59-A6C34878D82A}">
                    <a16:rowId xmlns:a16="http://schemas.microsoft.com/office/drawing/2014/main" val="1042340380"/>
                  </a:ext>
                </a:extLst>
              </a:tr>
              <a:tr h="650692">
                <a:tc>
                  <a:txBody>
                    <a:bodyPr/>
                    <a:lstStyle/>
                    <a:p>
                      <a:pPr marL="0" marR="0">
                        <a:buNone/>
                      </a:pPr>
                      <a:r>
                        <a:rPr lang="es-ES" sz="1300">
                          <a:effectLst/>
                        </a:rPr>
                        <a:t>Beneficio económico anual total estimado</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r">
                        <a:buNone/>
                      </a:pPr>
                      <a:r>
                        <a:rPr lang="es-ES" sz="13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tc>
                  <a:txBody>
                    <a:bodyPr/>
                    <a:lstStyle/>
                    <a:p>
                      <a:pPr marL="0" marR="0" algn="r">
                        <a:buNone/>
                      </a:pPr>
                      <a:r>
                        <a:rPr lang="es-ES" sz="1300" dirty="0">
                          <a:effectLst/>
                        </a:rPr>
                        <a:t> $                                                   4.800.000,00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9423" marR="49423" marT="0" marB="0" anchor="ctr"/>
                </a:tc>
                <a:extLst>
                  <a:ext uri="{0D108BD9-81ED-4DB2-BD59-A6C34878D82A}">
                    <a16:rowId xmlns:a16="http://schemas.microsoft.com/office/drawing/2014/main" val="1490792707"/>
                  </a:ext>
                </a:extLst>
              </a:tr>
            </a:tbl>
          </a:graphicData>
        </a:graphic>
      </p:graphicFrame>
      <p:pic>
        <p:nvPicPr>
          <p:cNvPr id="3" name="Picture 2" descr="La Universidad Ean tiene nueva imagen! | Noticias ...">
            <a:extLst>
              <a:ext uri="{FF2B5EF4-FFF2-40B4-BE49-F238E27FC236}">
                <a16:creationId xmlns:a16="http://schemas.microsoft.com/office/drawing/2014/main" id="{A4D32B58-457E-44AC-9A46-A6BCF5C1DA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337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0C46419-0F89-F70D-AC34-34FCEB70B2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DCAE34-82C3-2EA3-AAB8-14C9955C7FB8}"/>
              </a:ext>
            </a:extLst>
          </p:cNvPr>
          <p:cNvSpPr>
            <a:spLocks noGrp="1"/>
          </p:cNvSpPr>
          <p:nvPr>
            <p:ph type="title"/>
          </p:nvPr>
        </p:nvSpPr>
        <p:spPr>
          <a:xfrm>
            <a:off x="1130299" y="999460"/>
            <a:ext cx="4273550" cy="4479852"/>
          </a:xfrm>
        </p:spPr>
        <p:txBody>
          <a:bodyPr vert="horz" lIns="91440" tIns="45720" rIns="91440" bIns="45720" rtlCol="0" anchor="ctr">
            <a:normAutofit/>
          </a:bodyPr>
          <a:lstStyle/>
          <a:p>
            <a:pPr algn="r">
              <a:lnSpc>
                <a:spcPct val="90000"/>
              </a:lnSpc>
              <a:buClr>
                <a:srgbClr val="00B050"/>
              </a:buClr>
            </a:pPr>
            <a:r>
              <a:rPr lang="en-US" sz="2600" b="1"/>
              <a:t>Contextualización</a:t>
            </a:r>
            <a:br>
              <a:rPr lang="en-US" sz="2600" b="1"/>
            </a:br>
            <a:r>
              <a:rPr lang="en-US" sz="2600" b="1"/>
              <a:t>Problemática</a:t>
            </a:r>
            <a:br>
              <a:rPr lang="en-US" sz="2600" b="1"/>
            </a:br>
            <a:r>
              <a:rPr lang="en-US" sz="2600" b="1"/>
              <a:t>Objetivos</a:t>
            </a:r>
            <a:br>
              <a:rPr lang="en-US" sz="2600" b="1"/>
            </a:br>
            <a:r>
              <a:rPr lang="en-US" sz="2600" b="1"/>
              <a:t>Análisis de restricciones</a:t>
            </a:r>
            <a:br>
              <a:rPr lang="en-US" sz="2600" b="1"/>
            </a:br>
            <a:r>
              <a:rPr lang="en-US" sz="2600" b="1"/>
              <a:t>Marco Teórico</a:t>
            </a:r>
            <a:br>
              <a:rPr lang="en-US" sz="2600" b="1"/>
            </a:br>
            <a:r>
              <a:rPr lang="en-US" sz="2600" b="1"/>
              <a:t>Análisis de alternativas</a:t>
            </a:r>
            <a:br>
              <a:rPr lang="en-US" sz="2600" b="1"/>
            </a:br>
            <a:r>
              <a:rPr lang="en-US" sz="2600" b="1"/>
              <a:t>Solución de Ingeniería</a:t>
            </a:r>
            <a:br>
              <a:rPr lang="en-US" sz="2600" b="1"/>
            </a:br>
            <a:r>
              <a:rPr lang="en-US" sz="2600" b="1"/>
              <a:t>Análisis Roi</a:t>
            </a:r>
            <a:br>
              <a:rPr lang="en-US" sz="2600" b="1"/>
            </a:br>
            <a:r>
              <a:rPr lang="en-US" sz="2600" b="1"/>
              <a:t>Conclusiones</a:t>
            </a:r>
          </a:p>
        </p:txBody>
      </p:sp>
      <p:pic>
        <p:nvPicPr>
          <p:cNvPr id="6" name="Picture 2" descr="La Universidad Ean tiene nueva imagen! | Noticias ...">
            <a:extLst>
              <a:ext uri="{FF2B5EF4-FFF2-40B4-BE49-F238E27FC236}">
                <a16:creationId xmlns:a16="http://schemas.microsoft.com/office/drawing/2014/main" id="{64DBB8E7-5002-E242-48C5-1B8BA1D1AA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063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81AAA8D-35A1-F867-BD7A-9EE5C6431B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3385FE-FC8A-C740-F098-0C7A1BD6E279}"/>
              </a:ext>
            </a:extLst>
          </p:cNvPr>
          <p:cNvSpPr>
            <a:spLocks noGrp="1"/>
          </p:cNvSpPr>
          <p:nvPr>
            <p:ph type="title"/>
          </p:nvPr>
        </p:nvSpPr>
        <p:spPr>
          <a:xfrm>
            <a:off x="739476" y="4553712"/>
            <a:ext cx="6216024" cy="1096316"/>
          </a:xfrm>
        </p:spPr>
        <p:txBody>
          <a:bodyPr vert="horz" lIns="91440" tIns="45720" rIns="91440" bIns="45720" rtlCol="0" anchor="b">
            <a:normAutofit/>
          </a:bodyPr>
          <a:lstStyle/>
          <a:p>
            <a:pPr algn="ctr"/>
            <a:r>
              <a:rPr lang="en-US" sz="4200" b="1" kern="1200" dirty="0" err="1">
                <a:solidFill>
                  <a:schemeClr val="tx1"/>
                </a:solidFill>
                <a:latin typeface="72 Black" panose="020B0A04030603020204" pitchFamily="34" charset="0"/>
                <a:cs typeface="72 Black" panose="020B0A04030603020204" pitchFamily="34" charset="0"/>
              </a:rPr>
              <a:t>Proyección</a:t>
            </a:r>
            <a:r>
              <a:rPr lang="en-US" sz="4200" b="1" kern="1200" dirty="0">
                <a:solidFill>
                  <a:schemeClr val="tx1"/>
                </a:solidFill>
                <a:latin typeface="72 Black" panose="020B0A04030603020204" pitchFamily="34" charset="0"/>
                <a:cs typeface="72 Black" panose="020B0A04030603020204" pitchFamily="34" charset="0"/>
              </a:rPr>
              <a:t> de </a:t>
            </a:r>
            <a:r>
              <a:rPr lang="en-US" sz="4200" b="1" kern="1200" dirty="0" err="1">
                <a:solidFill>
                  <a:schemeClr val="tx1"/>
                </a:solidFill>
                <a:latin typeface="72 Black" panose="020B0A04030603020204" pitchFamily="34" charset="0"/>
                <a:cs typeface="72 Black" panose="020B0A04030603020204" pitchFamily="34" charset="0"/>
              </a:rPr>
              <a:t>rentabilidad</a:t>
            </a:r>
            <a:endParaRPr lang="en-US" sz="4200" b="1" kern="1200" dirty="0">
              <a:solidFill>
                <a:schemeClr val="tx1"/>
              </a:solidFill>
              <a:latin typeface="72 Black" panose="020B0A04030603020204" pitchFamily="34" charset="0"/>
              <a:cs typeface="72 Black" panose="020B0A04030603020204" pitchFamily="34" charset="0"/>
            </a:endParaRPr>
          </a:p>
        </p:txBody>
      </p:sp>
      <p:graphicFrame>
        <p:nvGraphicFramePr>
          <p:cNvPr id="3" name="Table 2">
            <a:extLst>
              <a:ext uri="{FF2B5EF4-FFF2-40B4-BE49-F238E27FC236}">
                <a16:creationId xmlns:a16="http://schemas.microsoft.com/office/drawing/2014/main" id="{5F917538-392C-3206-235D-FFACAF29B103}"/>
              </a:ext>
            </a:extLst>
          </p:cNvPr>
          <p:cNvGraphicFramePr>
            <a:graphicFrameLocks noGrp="1"/>
          </p:cNvGraphicFramePr>
          <p:nvPr>
            <p:extLst>
              <p:ext uri="{D42A27DB-BD31-4B8C-83A1-F6EECF244321}">
                <p14:modId xmlns:p14="http://schemas.microsoft.com/office/powerpoint/2010/main" val="780875057"/>
              </p:ext>
            </p:extLst>
          </p:nvPr>
        </p:nvGraphicFramePr>
        <p:xfrm>
          <a:off x="739476" y="1099074"/>
          <a:ext cx="6216024" cy="2969750"/>
        </p:xfrm>
        <a:graphic>
          <a:graphicData uri="http://schemas.openxmlformats.org/drawingml/2006/table">
            <a:tbl>
              <a:tblPr firstRow="1" firstCol="1" bandRow="1">
                <a:tableStyleId>{5C22544A-7EE6-4342-B048-85BDC9FD1C3A}</a:tableStyleId>
              </a:tblPr>
              <a:tblGrid>
                <a:gridCol w="1092119">
                  <a:extLst>
                    <a:ext uri="{9D8B030D-6E8A-4147-A177-3AD203B41FA5}">
                      <a16:colId xmlns:a16="http://schemas.microsoft.com/office/drawing/2014/main" val="3452030003"/>
                    </a:ext>
                  </a:extLst>
                </a:gridCol>
                <a:gridCol w="2322581">
                  <a:extLst>
                    <a:ext uri="{9D8B030D-6E8A-4147-A177-3AD203B41FA5}">
                      <a16:colId xmlns:a16="http://schemas.microsoft.com/office/drawing/2014/main" val="1167323926"/>
                    </a:ext>
                  </a:extLst>
                </a:gridCol>
                <a:gridCol w="2801324">
                  <a:extLst>
                    <a:ext uri="{9D8B030D-6E8A-4147-A177-3AD203B41FA5}">
                      <a16:colId xmlns:a16="http://schemas.microsoft.com/office/drawing/2014/main" val="735889130"/>
                    </a:ext>
                  </a:extLst>
                </a:gridCol>
              </a:tblGrid>
              <a:tr h="296975">
                <a:tc gridSpan="3">
                  <a:txBody>
                    <a:bodyPr/>
                    <a:lstStyle/>
                    <a:p>
                      <a:pPr marL="0" marR="0" algn="ctr">
                        <a:buNone/>
                      </a:pPr>
                      <a:r>
                        <a:rPr lang="es-ES" sz="1600">
                          <a:effectLst/>
                        </a:rPr>
                        <a:t>FLUJO DE CAJA PROYECTADO</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00268547"/>
                  </a:ext>
                </a:extLst>
              </a:tr>
              <a:tr h="296975">
                <a:tc>
                  <a:txBody>
                    <a:bodyPr/>
                    <a:lstStyle/>
                    <a:p>
                      <a:pPr marL="0" marR="0" algn="ctr">
                        <a:buNone/>
                      </a:pPr>
                      <a:r>
                        <a:rPr lang="es-ES" sz="1600">
                          <a:effectLst/>
                        </a:rPr>
                        <a:t>AÑO</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FLUJO (COP)</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FLUJO ACOMULADO (COP)</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extLst>
                  <a:ext uri="{0D108BD9-81ED-4DB2-BD59-A6C34878D82A}">
                    <a16:rowId xmlns:a16="http://schemas.microsoft.com/office/drawing/2014/main" val="792086842"/>
                  </a:ext>
                </a:extLst>
              </a:tr>
              <a:tr h="296975">
                <a:tc>
                  <a:txBody>
                    <a:bodyPr/>
                    <a:lstStyle/>
                    <a:p>
                      <a:pPr marL="0" marR="0" algn="ctr">
                        <a:buNone/>
                      </a:pPr>
                      <a:r>
                        <a:rPr lang="es-ES" sz="16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-27.840.000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-27.840.000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extLst>
                  <a:ext uri="{0D108BD9-81ED-4DB2-BD59-A6C34878D82A}">
                    <a16:rowId xmlns:a16="http://schemas.microsoft.com/office/drawing/2014/main" val="1931018593"/>
                  </a:ext>
                </a:extLst>
              </a:tr>
              <a:tr h="296975">
                <a:tc>
                  <a:txBody>
                    <a:bodyPr/>
                    <a:lstStyle/>
                    <a:p>
                      <a:pPr marL="0" marR="0" algn="ctr">
                        <a:buNone/>
                      </a:pPr>
                      <a:r>
                        <a:rPr lang="es-ES" sz="1600">
                          <a:effectLst/>
                        </a:rPr>
                        <a:t>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4.800.000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-23.040.000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extLst>
                  <a:ext uri="{0D108BD9-81ED-4DB2-BD59-A6C34878D82A}">
                    <a16:rowId xmlns:a16="http://schemas.microsoft.com/office/drawing/2014/main" val="2867463930"/>
                  </a:ext>
                </a:extLst>
              </a:tr>
              <a:tr h="296975">
                <a:tc>
                  <a:txBody>
                    <a:bodyPr/>
                    <a:lstStyle/>
                    <a:p>
                      <a:pPr marL="0" marR="0" algn="ctr">
                        <a:buNone/>
                      </a:pPr>
                      <a:r>
                        <a:rPr lang="es-ES" sz="1600">
                          <a:effectLst/>
                        </a:rPr>
                        <a:t>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4.800.000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-18.240.000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extLst>
                  <a:ext uri="{0D108BD9-81ED-4DB2-BD59-A6C34878D82A}">
                    <a16:rowId xmlns:a16="http://schemas.microsoft.com/office/drawing/2014/main" val="3597395351"/>
                  </a:ext>
                </a:extLst>
              </a:tr>
              <a:tr h="296975">
                <a:tc>
                  <a:txBody>
                    <a:bodyPr/>
                    <a:lstStyle/>
                    <a:p>
                      <a:pPr marL="0" marR="0" algn="ctr">
                        <a:buNone/>
                      </a:pPr>
                      <a:r>
                        <a:rPr lang="es-ES" sz="1600">
                          <a:effectLst/>
                        </a:rPr>
                        <a:t>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4.800.000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-13.440.000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extLst>
                  <a:ext uri="{0D108BD9-81ED-4DB2-BD59-A6C34878D82A}">
                    <a16:rowId xmlns:a16="http://schemas.microsoft.com/office/drawing/2014/main" val="2718042174"/>
                  </a:ext>
                </a:extLst>
              </a:tr>
              <a:tr h="296975">
                <a:tc>
                  <a:txBody>
                    <a:bodyPr/>
                    <a:lstStyle/>
                    <a:p>
                      <a:pPr marL="0" marR="0" algn="ctr">
                        <a:buNone/>
                      </a:pPr>
                      <a:r>
                        <a:rPr lang="es-ES" sz="1600">
                          <a:effectLst/>
                        </a:rPr>
                        <a:t>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4.800.000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-8.640.000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extLst>
                  <a:ext uri="{0D108BD9-81ED-4DB2-BD59-A6C34878D82A}">
                    <a16:rowId xmlns:a16="http://schemas.microsoft.com/office/drawing/2014/main" val="1926745251"/>
                  </a:ext>
                </a:extLst>
              </a:tr>
              <a:tr h="296975">
                <a:tc>
                  <a:txBody>
                    <a:bodyPr/>
                    <a:lstStyle/>
                    <a:p>
                      <a:pPr marL="0" marR="0" algn="ctr">
                        <a:buNone/>
                      </a:pPr>
                      <a:r>
                        <a:rPr lang="es-ES" sz="1600">
                          <a:effectLst/>
                        </a:rPr>
                        <a:t>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4.800.000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-3.840.000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extLst>
                  <a:ext uri="{0D108BD9-81ED-4DB2-BD59-A6C34878D82A}">
                    <a16:rowId xmlns:a16="http://schemas.microsoft.com/office/drawing/2014/main" val="3664986089"/>
                  </a:ext>
                </a:extLst>
              </a:tr>
              <a:tr h="296975">
                <a:tc>
                  <a:txBody>
                    <a:bodyPr/>
                    <a:lstStyle/>
                    <a:p>
                      <a:pPr marL="0" marR="0" algn="ctr">
                        <a:buNone/>
                      </a:pPr>
                      <a:r>
                        <a:rPr lang="es-ES" sz="1600">
                          <a:effectLst/>
                        </a:rPr>
                        <a:t>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4.800.000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960.000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extLst>
                  <a:ext uri="{0D108BD9-81ED-4DB2-BD59-A6C34878D82A}">
                    <a16:rowId xmlns:a16="http://schemas.microsoft.com/office/drawing/2014/main" val="1289877625"/>
                  </a:ext>
                </a:extLst>
              </a:tr>
              <a:tr h="296975">
                <a:tc>
                  <a:txBody>
                    <a:bodyPr/>
                    <a:lstStyle/>
                    <a:p>
                      <a:pPr marL="0" marR="0" algn="ctr">
                        <a:buNone/>
                      </a:pPr>
                      <a:r>
                        <a:rPr lang="es-ES" sz="1600">
                          <a:effectLst/>
                        </a:rPr>
                        <a:t>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a:effectLst/>
                        </a:rPr>
                        <a:t>4.800.000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tc>
                  <a:txBody>
                    <a:bodyPr/>
                    <a:lstStyle/>
                    <a:p>
                      <a:pPr marL="0" marR="0" algn="ctr">
                        <a:buNone/>
                      </a:pPr>
                      <a:r>
                        <a:rPr lang="es-ES" sz="1600" dirty="0">
                          <a:effectLst/>
                        </a:rPr>
                        <a:t>5.760.000</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0151" marR="60151" marT="0" marB="0" anchor="ctr"/>
                </a:tc>
                <a:extLst>
                  <a:ext uri="{0D108BD9-81ED-4DB2-BD59-A6C34878D82A}">
                    <a16:rowId xmlns:a16="http://schemas.microsoft.com/office/drawing/2014/main" val="887576537"/>
                  </a:ext>
                </a:extLst>
              </a:tr>
            </a:tbl>
          </a:graphicData>
        </a:graphic>
      </p:graphicFrame>
      <p:pic>
        <p:nvPicPr>
          <p:cNvPr id="4" name="Picture 2" descr="La Universidad Ean tiene nueva imagen! | Noticias ...">
            <a:extLst>
              <a:ext uri="{FF2B5EF4-FFF2-40B4-BE49-F238E27FC236}">
                <a16:creationId xmlns:a16="http://schemas.microsoft.com/office/drawing/2014/main" id="{EB7EC876-800A-04A2-5F70-102EF1B337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1681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2600" y="816638"/>
            <a:ext cx="2525519" cy="5224724"/>
          </a:xfrm>
        </p:spPr>
        <p:txBody>
          <a:bodyPr anchor="ctr">
            <a:normAutofit/>
          </a:bodyPr>
          <a:lstStyle/>
          <a:p>
            <a:r>
              <a:rPr lang="en-US" b="1" dirty="0" err="1">
                <a:solidFill>
                  <a:schemeClr val="tx1"/>
                </a:solidFill>
                <a:latin typeface="72 Black" panose="020B0A04030603020204" pitchFamily="34" charset="0"/>
                <a:cs typeface="72 Black" panose="020B0A04030603020204" pitchFamily="34" charset="0"/>
              </a:rPr>
              <a:t>Análisis</a:t>
            </a:r>
            <a:r>
              <a:rPr lang="en-US" b="1" dirty="0">
                <a:solidFill>
                  <a:schemeClr val="tx1"/>
                </a:solidFill>
                <a:latin typeface="72 Black" panose="020B0A04030603020204" pitchFamily="34" charset="0"/>
                <a:cs typeface="72 Black" panose="020B0A04030603020204" pitchFamily="34" charset="0"/>
              </a:rPr>
              <a:t> de Costos</a:t>
            </a:r>
          </a:p>
        </p:txBody>
      </p:sp>
      <p:sp>
        <p:nvSpPr>
          <p:cNvPr id="3" name="Content Placeholder 2"/>
          <p:cNvSpPr>
            <a:spLocks noGrp="1"/>
          </p:cNvSpPr>
          <p:nvPr>
            <p:ph idx="1"/>
          </p:nvPr>
        </p:nvSpPr>
        <p:spPr>
          <a:xfrm>
            <a:off x="3490721" y="816638"/>
            <a:ext cx="4001124" cy="5224724"/>
          </a:xfrm>
        </p:spPr>
        <p:txBody>
          <a:bodyPr anchor="ctr">
            <a:normAutofit/>
          </a:bodyPr>
          <a:lstStyle/>
          <a:p>
            <a:r>
              <a:rPr sz="2400" b="1" dirty="0">
                <a:latin typeface="Avenir Next LT Pro Demi" panose="020B0704020202020204" pitchFamily="34" charset="0"/>
              </a:rPr>
              <a:t>- </a:t>
            </a:r>
            <a:r>
              <a:rPr sz="2400" b="1" dirty="0" err="1">
                <a:latin typeface="Avenir Next LT Pro Demi" panose="020B0704020202020204" pitchFamily="34" charset="0"/>
              </a:rPr>
              <a:t>Inversión</a:t>
            </a:r>
            <a:r>
              <a:rPr sz="2400" b="1" dirty="0">
                <a:latin typeface="Avenir Next LT Pro Demi" panose="020B0704020202020204" pitchFamily="34" charset="0"/>
              </a:rPr>
              <a:t> </a:t>
            </a:r>
            <a:r>
              <a:rPr sz="2400" b="1" dirty="0" err="1">
                <a:latin typeface="Avenir Next LT Pro Demi" panose="020B0704020202020204" pitchFamily="34" charset="0"/>
              </a:rPr>
              <a:t>inicial</a:t>
            </a:r>
            <a:r>
              <a:rPr sz="2400" b="1" dirty="0">
                <a:latin typeface="Avenir Next LT Pro Demi" panose="020B0704020202020204" pitchFamily="34" charset="0"/>
              </a:rPr>
              <a:t>: $10.4M COP</a:t>
            </a:r>
          </a:p>
          <a:p>
            <a:r>
              <a:rPr sz="2400" b="1" dirty="0">
                <a:latin typeface="Avenir Next LT Pro Demi" panose="020B0704020202020204" pitchFamily="34" charset="0"/>
              </a:rPr>
              <a:t>- Capital </a:t>
            </a:r>
            <a:r>
              <a:rPr sz="2400" b="1" dirty="0" err="1">
                <a:latin typeface="Avenir Next LT Pro Demi" panose="020B0704020202020204" pitchFamily="34" charset="0"/>
              </a:rPr>
              <a:t>trabajo</a:t>
            </a:r>
            <a:r>
              <a:rPr sz="2400" b="1" dirty="0">
                <a:latin typeface="Avenir Next LT Pro Demi" panose="020B0704020202020204" pitchFamily="34" charset="0"/>
              </a:rPr>
              <a:t>: $3.2M</a:t>
            </a:r>
          </a:p>
          <a:p>
            <a:r>
              <a:rPr sz="2400" b="1" dirty="0">
                <a:latin typeface="Avenir Next LT Pro Demi" panose="020B0704020202020204" pitchFamily="34" charset="0"/>
              </a:rPr>
              <a:t>- </a:t>
            </a:r>
            <a:r>
              <a:rPr sz="2400" b="1" dirty="0" err="1">
                <a:latin typeface="Avenir Next LT Pro Demi" panose="020B0704020202020204" pitchFamily="34" charset="0"/>
              </a:rPr>
              <a:t>Operación</a:t>
            </a:r>
            <a:r>
              <a:rPr sz="2400" b="1" dirty="0">
                <a:latin typeface="Avenir Next LT Pro Demi" panose="020B0704020202020204" pitchFamily="34" charset="0"/>
              </a:rPr>
              <a:t> </a:t>
            </a:r>
            <a:r>
              <a:rPr sz="2400" b="1" dirty="0" err="1">
                <a:latin typeface="Avenir Next LT Pro Demi" panose="020B0704020202020204" pitchFamily="34" charset="0"/>
              </a:rPr>
              <a:t>anual</a:t>
            </a:r>
            <a:r>
              <a:rPr sz="2400" b="1" dirty="0">
                <a:latin typeface="Avenir Next LT Pro Demi" panose="020B0704020202020204" pitchFamily="34" charset="0"/>
              </a:rPr>
              <a:t>: $14.24M</a:t>
            </a:r>
          </a:p>
          <a:p>
            <a:r>
              <a:rPr sz="2400" b="1" dirty="0">
                <a:latin typeface="Avenir Next LT Pro Demi" panose="020B0704020202020204" pitchFamily="34" charset="0"/>
              </a:rPr>
              <a:t>- Payback: 5.8 </a:t>
            </a:r>
            <a:r>
              <a:rPr sz="2400" b="1" dirty="0" err="1">
                <a:latin typeface="Avenir Next LT Pro Demi" panose="020B0704020202020204" pitchFamily="34" charset="0"/>
              </a:rPr>
              <a:t>años</a:t>
            </a:r>
            <a:endParaRPr sz="2400" b="1" dirty="0">
              <a:latin typeface="Avenir Next LT Pro Demi" panose="020B0704020202020204" pitchFamily="34" charset="0"/>
            </a:endParaRPr>
          </a:p>
          <a:p>
            <a:r>
              <a:rPr sz="2400" b="1" dirty="0">
                <a:latin typeface="Avenir Next LT Pro Demi" panose="020B0704020202020204" pitchFamily="34" charset="0"/>
              </a:rPr>
              <a:t>- ROI: 17%</a:t>
            </a:r>
          </a:p>
        </p:txBody>
      </p:sp>
      <p:pic>
        <p:nvPicPr>
          <p:cNvPr id="4" name="Picture 2" descr="La Universidad Ean tiene nueva imagen! | Noticias ...">
            <a:extLst>
              <a:ext uri="{FF2B5EF4-FFF2-40B4-BE49-F238E27FC236}">
                <a16:creationId xmlns:a16="http://schemas.microsoft.com/office/drawing/2014/main" id="{2E493D2E-04C5-583E-DD2C-443011D2A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65AC7D1-EAA9-48F5-B509-60A7F50BF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ectangle 10">
            <a:extLst>
              <a:ext uri="{FF2B5EF4-FFF2-40B4-BE49-F238E27FC236}">
                <a16:creationId xmlns:a16="http://schemas.microsoft.com/office/drawing/2014/main" id="{D6320AF9-619A-4175-865B-5663E1AEF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063B6EC6-D752-4EE7-908B-F8F19E8C7F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965032" y="0"/>
            <a:ext cx="9144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EFECD4E8-AD3E-4228-82A2-9461958EA9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599781" y="3681413"/>
            <a:ext cx="3572669"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a16="http://schemas.microsoft.com/office/drawing/2014/main" id="{7E018740-5C2B-4A41-AC1A-7E68D1EC1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93473" y="-8467"/>
            <a:ext cx="2255512"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19" name="Rectangle 25">
            <a:extLst>
              <a:ext uri="{FF2B5EF4-FFF2-40B4-BE49-F238E27FC236}">
                <a16:creationId xmlns:a16="http://schemas.microsoft.com/office/drawing/2014/main" id="{166F75A4-C475-4941-8EE2-B80A06A2C1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09947" y="-8467"/>
            <a:ext cx="1941419"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21" name="Isosceles Triangle 20">
            <a:extLst>
              <a:ext uri="{FF2B5EF4-FFF2-40B4-BE49-F238E27FC236}">
                <a16:creationId xmlns:a16="http://schemas.microsoft.com/office/drawing/2014/main" id="{A032553A-72E8-4B0D-8405-FF9771C9AF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06616" y="3048000"/>
            <a:ext cx="244475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23" name="Rectangle 27">
            <a:extLst>
              <a:ext uri="{FF2B5EF4-FFF2-40B4-BE49-F238E27FC236}">
                <a16:creationId xmlns:a16="http://schemas.microsoft.com/office/drawing/2014/main" id="{765800AC-C3B9-498E-87BC-29FAE4C76B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08241" y="-8467"/>
            <a:ext cx="2140744"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25" name="Isosceles Triangle 24">
            <a:extLst>
              <a:ext uri="{FF2B5EF4-FFF2-40B4-BE49-F238E27FC236}">
                <a16:creationId xmlns:a16="http://schemas.microsoft.com/office/drawing/2014/main" id="{1F9D6ACB-2FF4-49F9-978A-E0D5327FC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6115" y="3589867"/>
            <a:ext cx="1362870"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2" name="Title 1"/>
          <p:cNvSpPr>
            <a:spLocks noGrp="1"/>
          </p:cNvSpPr>
          <p:nvPr>
            <p:ph type="title"/>
          </p:nvPr>
        </p:nvSpPr>
        <p:spPr>
          <a:xfrm>
            <a:off x="508000" y="609600"/>
            <a:ext cx="2882531" cy="5175624"/>
          </a:xfrm>
        </p:spPr>
        <p:txBody>
          <a:bodyPr anchor="ctr">
            <a:normAutofit/>
          </a:bodyPr>
          <a:lstStyle/>
          <a:p>
            <a:r>
              <a:rPr lang="en-US" b="1">
                <a:solidFill>
                  <a:schemeClr val="tx1">
                    <a:lumMod val="85000"/>
                    <a:lumOff val="15000"/>
                  </a:schemeClr>
                </a:solidFill>
                <a:latin typeface="72 Black" panose="020B0A04030603020204" pitchFamily="34" charset="0"/>
                <a:cs typeface="72 Black" panose="020B0A04030603020204" pitchFamily="34" charset="0"/>
              </a:rPr>
              <a:t>Conclusiones</a:t>
            </a:r>
          </a:p>
        </p:txBody>
      </p:sp>
      <p:sp>
        <p:nvSpPr>
          <p:cNvPr id="27" name="Freeform: Shape 26">
            <a:extLst>
              <a:ext uri="{FF2B5EF4-FFF2-40B4-BE49-F238E27FC236}">
                <a16:creationId xmlns:a16="http://schemas.microsoft.com/office/drawing/2014/main" id="{142BFA2A-77A0-4F60-A32A-685681C84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11615" y="-8467"/>
            <a:ext cx="5332385" cy="6866467"/>
          </a:xfrm>
          <a:custGeom>
            <a:avLst/>
            <a:gdLst>
              <a:gd name="connsiteX0" fmla="*/ 0 w 7109846"/>
              <a:gd name="connsiteY0" fmla="*/ 0 h 6866467"/>
              <a:gd name="connsiteX1" fmla="*/ 1249825 w 7109846"/>
              <a:gd name="connsiteY1" fmla="*/ 0 h 6866467"/>
              <a:gd name="connsiteX2" fmla="*/ 1249825 w 7109846"/>
              <a:gd name="connsiteY2" fmla="*/ 8467 h 6866467"/>
              <a:gd name="connsiteX3" fmla="*/ 7109846 w 7109846"/>
              <a:gd name="connsiteY3" fmla="*/ 8467 h 6866467"/>
              <a:gd name="connsiteX4" fmla="*/ 7109846 w 7109846"/>
              <a:gd name="connsiteY4" fmla="*/ 6866467 h 6866467"/>
              <a:gd name="connsiteX5" fmla="*/ 1249825 w 7109846"/>
              <a:gd name="connsiteY5" fmla="*/ 6866467 h 6866467"/>
              <a:gd name="connsiteX6" fmla="*/ 1109382 w 7109846"/>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9846" h="6866467">
                <a:moveTo>
                  <a:pt x="0" y="0"/>
                </a:moveTo>
                <a:lnTo>
                  <a:pt x="1249825" y="0"/>
                </a:lnTo>
                <a:lnTo>
                  <a:pt x="1249825" y="8467"/>
                </a:lnTo>
                <a:lnTo>
                  <a:pt x="7109846" y="8467"/>
                </a:lnTo>
                <a:lnTo>
                  <a:pt x="7109846"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p:cNvSpPr>
            <a:spLocks noGrp="1"/>
          </p:cNvSpPr>
          <p:nvPr>
            <p:ph idx="1"/>
          </p:nvPr>
        </p:nvSpPr>
        <p:spPr>
          <a:xfrm>
            <a:off x="4587063" y="609601"/>
            <a:ext cx="4133472" cy="5175624"/>
          </a:xfrm>
        </p:spPr>
        <p:txBody>
          <a:bodyPr anchor="ctr">
            <a:normAutofit/>
          </a:bodyPr>
          <a:lstStyle/>
          <a:p>
            <a:r>
              <a:rPr lang="es-ES" b="1">
                <a:solidFill>
                  <a:srgbClr val="FFFFFF"/>
                </a:solidFill>
                <a:latin typeface="72" panose="020B0503030000000003" pitchFamily="34" charset="0"/>
                <a:cs typeface="72" panose="020B0503030000000003" pitchFamily="34" charset="0"/>
              </a:rPr>
              <a:t>- Solución viable técnica y económicamente</a:t>
            </a:r>
          </a:p>
          <a:p>
            <a:r>
              <a:rPr lang="es-ES" b="1">
                <a:solidFill>
                  <a:srgbClr val="FFFFFF"/>
                </a:solidFill>
                <a:latin typeface="72" panose="020B0503030000000003" pitchFamily="34" charset="0"/>
                <a:cs typeface="72" panose="020B0503030000000003" pitchFamily="34" charset="0"/>
              </a:rPr>
              <a:t>- Reduce errores y costos</a:t>
            </a:r>
          </a:p>
          <a:p>
            <a:r>
              <a:rPr lang="es-ES" b="1">
                <a:solidFill>
                  <a:srgbClr val="FFFFFF"/>
                </a:solidFill>
                <a:latin typeface="72" panose="020B0503030000000003" pitchFamily="34" charset="0"/>
                <a:cs typeface="72" panose="020B0503030000000003" pitchFamily="34" charset="0"/>
              </a:rPr>
              <a:t>- Mejora decisiones y trazabilidad</a:t>
            </a:r>
          </a:p>
          <a:p>
            <a:r>
              <a:rPr lang="es-ES" b="1">
                <a:solidFill>
                  <a:srgbClr val="FFFFFF"/>
                </a:solidFill>
                <a:latin typeface="72" panose="020B0503030000000003" pitchFamily="34" charset="0"/>
                <a:cs typeface="72" panose="020B0503030000000003" pitchFamily="34" charset="0"/>
              </a:rPr>
              <a:t>- Modelo escalable y replicable</a:t>
            </a:r>
          </a:p>
        </p:txBody>
      </p:sp>
      <p:pic>
        <p:nvPicPr>
          <p:cNvPr id="4" name="Picture 2" descr="La Universidad Ean tiene nueva imagen! | Noticias ...">
            <a:extLst>
              <a:ext uri="{FF2B5EF4-FFF2-40B4-BE49-F238E27FC236}">
                <a16:creationId xmlns:a16="http://schemas.microsoft.com/office/drawing/2014/main" id="{5AECDA46-C464-55E3-F80A-99CF29ECEB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857A49C-D580-5D5E-291B-067DDEA8B9E9}"/>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28460BD8-AE3F-4AC9-9D0B-717052AA5D3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1" name="Straight Connector 10">
              <a:extLst>
                <a:ext uri="{FF2B5EF4-FFF2-40B4-BE49-F238E27FC236}">
                  <a16:creationId xmlns:a16="http://schemas.microsoft.com/office/drawing/2014/main" id="{54420CFE-F482-466E-9E1E-C78513C0B85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5331032B-BD21-4BDA-920C-12E35805256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E7514DA3-59E7-409E-8A3B-AD097F6E5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14" name="Rectangle 25">
              <a:extLst>
                <a:ext uri="{FF2B5EF4-FFF2-40B4-BE49-F238E27FC236}">
                  <a16:creationId xmlns:a16="http://schemas.microsoft.com/office/drawing/2014/main" id="{57B9A2A6-3BE4-4599-9364-F71C5BFD61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15" name="Isosceles Triangle 14">
              <a:extLst>
                <a:ext uri="{FF2B5EF4-FFF2-40B4-BE49-F238E27FC236}">
                  <a16:creationId xmlns:a16="http://schemas.microsoft.com/office/drawing/2014/main" id="{4FD744C6-4ED8-4BC9-BF68-6BDF701C5D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16" name="Rectangle 27">
              <a:extLst>
                <a:ext uri="{FF2B5EF4-FFF2-40B4-BE49-F238E27FC236}">
                  <a16:creationId xmlns:a16="http://schemas.microsoft.com/office/drawing/2014/main" id="{092C5BAD-C911-4F8F-A1C5-470268BE6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17" name="Rectangle 28">
              <a:extLst>
                <a:ext uri="{FF2B5EF4-FFF2-40B4-BE49-F238E27FC236}">
                  <a16:creationId xmlns:a16="http://schemas.microsoft.com/office/drawing/2014/main" id="{B133D0C8-4EC4-424F-8E70-0482D5B1B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18" name="Rectangle 29">
              <a:extLst>
                <a:ext uri="{FF2B5EF4-FFF2-40B4-BE49-F238E27FC236}">
                  <a16:creationId xmlns:a16="http://schemas.microsoft.com/office/drawing/2014/main" id="{7B1532A0-F4B3-4DE8-B18F-740CAAD25A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19" name="Isosceles Triangle 18">
              <a:extLst>
                <a:ext uri="{FF2B5EF4-FFF2-40B4-BE49-F238E27FC236}">
                  <a16:creationId xmlns:a16="http://schemas.microsoft.com/office/drawing/2014/main" id="{8EFDD162-BBBA-4062-8BBF-53DBA10913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20" name="Isosceles Triangle 19">
              <a:extLst>
                <a:ext uri="{FF2B5EF4-FFF2-40B4-BE49-F238E27FC236}">
                  <a16:creationId xmlns:a16="http://schemas.microsoft.com/office/drawing/2014/main" id="{DCFC9E65-3E19-4483-B952-25D29683CA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grpSp>
      <p:sp useBgFill="1">
        <p:nvSpPr>
          <p:cNvPr id="22" name="Rectangle 21">
            <a:extLst>
              <a:ext uri="{FF2B5EF4-FFF2-40B4-BE49-F238E27FC236}">
                <a16:creationId xmlns:a16="http://schemas.microsoft.com/office/drawing/2014/main" id="{9179DE42-5613-4B35-A1E6-6CCBAA13C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EB898B32-3891-4C3A-8F58-C5969D2E903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143375" y="0"/>
            <a:ext cx="9144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4AE4806D-B8F9-4679-A68A-9BD21C01A3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520950" y="3681413"/>
            <a:ext cx="357266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28" name="Rectangle 23">
            <a:extLst>
              <a:ext uri="{FF2B5EF4-FFF2-40B4-BE49-F238E27FC236}">
                <a16:creationId xmlns:a16="http://schemas.microsoft.com/office/drawing/2014/main" id="{52FB45E9-914E-4471-AC87-E475CD5176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4415" y="-8467"/>
            <a:ext cx="2255512"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30" name="Rectangle 25">
            <a:extLst>
              <a:ext uri="{FF2B5EF4-FFF2-40B4-BE49-F238E27FC236}">
                <a16:creationId xmlns:a16="http://schemas.microsoft.com/office/drawing/2014/main" id="{C310626D-5743-49D4-8F7D-88C4F8F05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2034" y="-8467"/>
            <a:ext cx="194141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32" name="Isosceles Triangle 31">
            <a:extLst>
              <a:ext uri="{FF2B5EF4-FFF2-40B4-BE49-F238E27FC236}">
                <a16:creationId xmlns:a16="http://schemas.microsoft.com/office/drawing/2014/main" id="{3C195FC1-B568-4C72-9902-34CB35DDD7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2034" y="3048000"/>
            <a:ext cx="244475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34" name="Rectangle 27">
            <a:extLst>
              <a:ext uri="{FF2B5EF4-FFF2-40B4-BE49-F238E27FC236}">
                <a16:creationId xmlns:a16="http://schemas.microsoft.com/office/drawing/2014/main" id="{EF2BDF77-362C-43F0-8CBB-A969EC2AE0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4414" y="-8467"/>
            <a:ext cx="214074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36" name="Isosceles Triangle 35">
            <a:extLst>
              <a:ext uri="{FF2B5EF4-FFF2-40B4-BE49-F238E27FC236}">
                <a16:creationId xmlns:a16="http://schemas.microsoft.com/office/drawing/2014/main" id="{4BE96B01-3929-432D-B8C2-ADBCB74C2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4415" y="3589867"/>
            <a:ext cx="136286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sp>
        <p:nvSpPr>
          <p:cNvPr id="38" name="Freeform: Shape 37">
            <a:extLst>
              <a:ext uri="{FF2B5EF4-FFF2-40B4-BE49-F238E27FC236}">
                <a16:creationId xmlns:a16="http://schemas.microsoft.com/office/drawing/2014/main" id="{2A6FCDE6-CDE2-4C51-B18E-A95CFB6797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8467"/>
            <a:ext cx="6881784" cy="6866467"/>
          </a:xfrm>
          <a:custGeom>
            <a:avLst/>
            <a:gdLst>
              <a:gd name="connsiteX0" fmla="*/ 0 w 9175713"/>
              <a:gd name="connsiteY0" fmla="*/ 0 h 6866467"/>
              <a:gd name="connsiteX1" fmla="*/ 1249825 w 9175713"/>
              <a:gd name="connsiteY1" fmla="*/ 0 h 6866467"/>
              <a:gd name="connsiteX2" fmla="*/ 1249825 w 9175713"/>
              <a:gd name="connsiteY2" fmla="*/ 8467 h 6866467"/>
              <a:gd name="connsiteX3" fmla="*/ 9175713 w 9175713"/>
              <a:gd name="connsiteY3" fmla="*/ 8467 h 6866467"/>
              <a:gd name="connsiteX4" fmla="*/ 9175713 w 9175713"/>
              <a:gd name="connsiteY4" fmla="*/ 6866467 h 6866467"/>
              <a:gd name="connsiteX5" fmla="*/ 1249825 w 9175713"/>
              <a:gd name="connsiteY5" fmla="*/ 6866467 h 6866467"/>
              <a:gd name="connsiteX6" fmla="*/ 1109382 w 9175713"/>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5713" h="6866467">
                <a:moveTo>
                  <a:pt x="0" y="0"/>
                </a:moveTo>
                <a:lnTo>
                  <a:pt x="1249825" y="0"/>
                </a:lnTo>
                <a:lnTo>
                  <a:pt x="1249825" y="8467"/>
                </a:lnTo>
                <a:lnTo>
                  <a:pt x="9175713" y="8467"/>
                </a:lnTo>
                <a:lnTo>
                  <a:pt x="9175713"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324B98-9DAF-E42E-6290-057C99F66B88}"/>
              </a:ext>
            </a:extLst>
          </p:cNvPr>
          <p:cNvSpPr>
            <a:spLocks noGrp="1"/>
          </p:cNvSpPr>
          <p:nvPr>
            <p:ph type="title"/>
          </p:nvPr>
        </p:nvSpPr>
        <p:spPr>
          <a:xfrm>
            <a:off x="1165590" y="1020871"/>
            <a:ext cx="5220569" cy="2849671"/>
          </a:xfrm>
        </p:spPr>
        <p:txBody>
          <a:bodyPr vert="horz" lIns="91440" tIns="45720" rIns="91440" bIns="45720" rtlCol="0" anchor="b">
            <a:normAutofit/>
          </a:bodyPr>
          <a:lstStyle/>
          <a:p>
            <a:r>
              <a:rPr lang="en-US" sz="5700" b="1">
                <a:solidFill>
                  <a:srgbClr val="FFFFFF"/>
                </a:solidFill>
              </a:rPr>
              <a:t>GRACIAS</a:t>
            </a:r>
          </a:p>
        </p:txBody>
      </p:sp>
      <p:sp>
        <p:nvSpPr>
          <p:cNvPr id="40" name="Isosceles Triangle 39">
            <a:extLst>
              <a:ext uri="{FF2B5EF4-FFF2-40B4-BE49-F238E27FC236}">
                <a16:creationId xmlns:a16="http://schemas.microsoft.com/office/drawing/2014/main" id="{9D2E8756-2465-473A-BA2A-2DB1D6224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16527" y="3294792"/>
            <a:ext cx="220660" cy="13982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La Universidad Ean tiene nueva imagen! | Noticias ...">
            <a:extLst>
              <a:ext uri="{FF2B5EF4-FFF2-40B4-BE49-F238E27FC236}">
                <a16:creationId xmlns:a16="http://schemas.microsoft.com/office/drawing/2014/main" id="{6B5480FD-1A92-3524-8CFD-77302157BB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6356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8B6CA8A5-5567-5D7C-1118-34CADD4171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570C84-4A49-08E7-A1EF-CCB838BA4814}"/>
              </a:ext>
            </a:extLst>
          </p:cNvPr>
          <p:cNvSpPr>
            <a:spLocks noGrp="1"/>
          </p:cNvSpPr>
          <p:nvPr>
            <p:ph type="title"/>
          </p:nvPr>
        </p:nvSpPr>
        <p:spPr>
          <a:xfrm>
            <a:off x="508000" y="609600"/>
            <a:ext cx="6447501" cy="1320800"/>
          </a:xfrm>
        </p:spPr>
        <p:txBody>
          <a:bodyPr>
            <a:normAutofit/>
          </a:bodyPr>
          <a:lstStyle/>
          <a:p>
            <a:r>
              <a:rPr lang="es-MX" dirty="0">
                <a:latin typeface="72 Black" panose="020B0A04030603020204" pitchFamily="34" charset="0"/>
                <a:cs typeface="72 Black" panose="020B0A04030603020204" pitchFamily="34" charset="0"/>
              </a:rPr>
              <a:t>Contextualización</a:t>
            </a:r>
          </a:p>
        </p:txBody>
      </p:sp>
      <p:sp>
        <p:nvSpPr>
          <p:cNvPr id="4" name="Content Placeholder 3">
            <a:extLst>
              <a:ext uri="{FF2B5EF4-FFF2-40B4-BE49-F238E27FC236}">
                <a16:creationId xmlns:a16="http://schemas.microsoft.com/office/drawing/2014/main" id="{BEB3590D-83EE-CD3C-D2B6-DB7DB86A23E5}"/>
              </a:ext>
            </a:extLst>
          </p:cNvPr>
          <p:cNvSpPr>
            <a:spLocks noGrp="1"/>
          </p:cNvSpPr>
          <p:nvPr>
            <p:ph idx="1"/>
          </p:nvPr>
        </p:nvSpPr>
        <p:spPr>
          <a:xfrm>
            <a:off x="508000" y="1381991"/>
            <a:ext cx="6714658" cy="4659371"/>
          </a:xfrm>
        </p:spPr>
        <p:txBody>
          <a:bodyPr>
            <a:normAutofit fontScale="92500" lnSpcReduction="10000"/>
          </a:bodyPr>
          <a:lstStyle/>
          <a:p>
            <a:pPr>
              <a:lnSpc>
                <a:spcPct val="90000"/>
              </a:lnSpc>
            </a:pPr>
            <a:r>
              <a:rPr lang="es-MX" sz="2000" dirty="0">
                <a:latin typeface="72" panose="020B0503030000000003" pitchFamily="34" charset="0"/>
                <a:cs typeface="72" panose="020B0503030000000003" pitchFamily="34" charset="0"/>
              </a:rPr>
              <a:t>La empresa Repuestos Rápidos S.A.S. es una Pequeña y Mediana Empresa (</a:t>
            </a:r>
            <a:r>
              <a:rPr lang="es-MX" sz="2000" dirty="0" err="1">
                <a:latin typeface="72" panose="020B0503030000000003" pitchFamily="34" charset="0"/>
                <a:cs typeface="72" panose="020B0503030000000003" pitchFamily="34" charset="0"/>
              </a:rPr>
              <a:t>PyME</a:t>
            </a:r>
            <a:r>
              <a:rPr lang="es-MX" sz="2000" dirty="0">
                <a:latin typeface="72" panose="020B0503030000000003" pitchFamily="34" charset="0"/>
                <a:cs typeface="72" panose="020B0503030000000003" pitchFamily="34" charset="0"/>
              </a:rPr>
              <a:t>) colombiana de Bogotá, dedicada a la comercialización de repuestos y accesorios automotrices.</a:t>
            </a:r>
          </a:p>
          <a:p>
            <a:pPr marL="0" indent="0">
              <a:lnSpc>
                <a:spcPct val="90000"/>
              </a:lnSpc>
              <a:buNone/>
            </a:pPr>
            <a:endParaRPr lang="es-MX" sz="2000" dirty="0">
              <a:latin typeface="72" panose="020B0503030000000003" pitchFamily="34" charset="0"/>
              <a:cs typeface="72" panose="020B0503030000000003" pitchFamily="34" charset="0"/>
            </a:endParaRPr>
          </a:p>
          <a:p>
            <a:pPr>
              <a:lnSpc>
                <a:spcPct val="90000"/>
              </a:lnSpc>
            </a:pPr>
            <a:r>
              <a:rPr lang="es-MX" sz="2000" dirty="0">
                <a:latin typeface="72" panose="020B0503030000000003" pitchFamily="34" charset="0"/>
                <a:cs typeface="72" panose="020B0503030000000003" pitchFamily="34" charset="0"/>
              </a:rPr>
              <a:t>La empresa maneja un catálogo de inventario compuesto por aproximadamente 1.200 referencias de productos, que incluyen elementos como filtros, bujías, llantas, baterías, aceites y accesorios automotrices. Su mercado objetivo principal está constituido por talleres mecánicos independientes y propietarios de vehículos que esperan y requieren la disponibilidad inmediata de los repuestos.</a:t>
            </a:r>
          </a:p>
          <a:p>
            <a:pPr marL="0" indent="0">
              <a:lnSpc>
                <a:spcPct val="90000"/>
              </a:lnSpc>
              <a:buNone/>
            </a:pPr>
            <a:endParaRPr lang="es-MX" sz="2000" dirty="0">
              <a:latin typeface="72" panose="020B0503030000000003" pitchFamily="34" charset="0"/>
              <a:cs typeface="72" panose="020B0503030000000003" pitchFamily="34" charset="0"/>
            </a:endParaRPr>
          </a:p>
          <a:p>
            <a:pPr>
              <a:lnSpc>
                <a:spcPct val="90000"/>
              </a:lnSpc>
            </a:pPr>
            <a:r>
              <a:rPr lang="es-MX" sz="2000" dirty="0">
                <a:latin typeface="72" panose="020B0503030000000003" pitchFamily="34" charset="0"/>
                <a:cs typeface="72" panose="020B0503030000000003" pitchFamily="34" charset="0"/>
              </a:rPr>
              <a:t>La realidad operativa de Repuestos Rápidos S.A.S. se caracteriza por enfrentar limitaciones significativas en su gestión de inventarios, lo cual ha generado ineficiencias, sobrecostos y dificultades en la toma de decisiones</a:t>
            </a:r>
            <a:endParaRPr lang="en-US" sz="2000" dirty="0">
              <a:latin typeface="72" panose="020B0503030000000003" pitchFamily="34" charset="0"/>
              <a:cs typeface="72" panose="020B0503030000000003" pitchFamily="34" charset="0"/>
            </a:endParaRPr>
          </a:p>
        </p:txBody>
      </p:sp>
      <p:pic>
        <p:nvPicPr>
          <p:cNvPr id="5" name="Picture 2" descr="La Universidad Ean tiene nueva imagen! | Noticias ...">
            <a:extLst>
              <a:ext uri="{FF2B5EF4-FFF2-40B4-BE49-F238E27FC236}">
                <a16:creationId xmlns:a16="http://schemas.microsoft.com/office/drawing/2014/main" id="{F4E7F1A6-0332-5FB7-C50D-564936F751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2056152"/>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9768C42C-6F24-BD8F-9983-C380D7068D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D9AEC4-8524-A66F-42FD-4EB1949D6807}"/>
              </a:ext>
            </a:extLst>
          </p:cNvPr>
          <p:cNvSpPr>
            <a:spLocks noGrp="1"/>
          </p:cNvSpPr>
          <p:nvPr>
            <p:ph type="title"/>
          </p:nvPr>
        </p:nvSpPr>
        <p:spPr>
          <a:xfrm>
            <a:off x="508000" y="609600"/>
            <a:ext cx="6447501" cy="1320800"/>
          </a:xfrm>
        </p:spPr>
        <p:txBody>
          <a:bodyPr>
            <a:normAutofit/>
          </a:bodyPr>
          <a:lstStyle/>
          <a:p>
            <a:r>
              <a:rPr b="1" dirty="0" err="1">
                <a:latin typeface="72 Black" panose="020B0A04030603020204" pitchFamily="34" charset="0"/>
                <a:cs typeface="72 Black" panose="020B0A04030603020204" pitchFamily="34" charset="0"/>
              </a:rPr>
              <a:t>Problemática</a:t>
            </a:r>
            <a:r>
              <a:rPr lang="es-MX" b="1" dirty="0">
                <a:latin typeface="72 Black" panose="020B0A04030603020204" pitchFamily="34" charset="0"/>
                <a:cs typeface="72 Black" panose="020B0A04030603020204" pitchFamily="34" charset="0"/>
              </a:rPr>
              <a:t> Gral.</a:t>
            </a:r>
            <a:endParaRPr b="1" dirty="0">
              <a:latin typeface="72 Black" panose="020B0A04030603020204" pitchFamily="34" charset="0"/>
              <a:cs typeface="72 Black" panose="020B0A04030603020204" pitchFamily="34" charset="0"/>
            </a:endParaRPr>
          </a:p>
        </p:txBody>
      </p:sp>
      <p:sp>
        <p:nvSpPr>
          <p:cNvPr id="4" name="Content Placeholder 3">
            <a:extLst>
              <a:ext uri="{FF2B5EF4-FFF2-40B4-BE49-F238E27FC236}">
                <a16:creationId xmlns:a16="http://schemas.microsoft.com/office/drawing/2014/main" id="{267C6C0D-2FD9-6396-02E1-CA2C9FAB853F}"/>
              </a:ext>
            </a:extLst>
          </p:cNvPr>
          <p:cNvSpPr>
            <a:spLocks noGrp="1"/>
          </p:cNvSpPr>
          <p:nvPr>
            <p:ph idx="1"/>
          </p:nvPr>
        </p:nvSpPr>
        <p:spPr>
          <a:xfrm>
            <a:off x="508000" y="1465118"/>
            <a:ext cx="6527800" cy="4935681"/>
          </a:xfrm>
        </p:spPr>
        <p:txBody>
          <a:bodyPr>
            <a:normAutofit fontScale="92500" lnSpcReduction="10000"/>
          </a:bodyPr>
          <a:lstStyle/>
          <a:p>
            <a:pPr>
              <a:lnSpc>
                <a:spcPct val="90000"/>
              </a:lnSpc>
            </a:pPr>
            <a:r>
              <a:rPr lang="es-ES" sz="2400" dirty="0">
                <a:latin typeface="72" panose="020B0503030000000003" pitchFamily="34" charset="0"/>
                <a:cs typeface="72" panose="020B0503030000000003" pitchFamily="34" charset="0"/>
              </a:rPr>
              <a:t>La empresa Repuestos Rápidos S.A.S. enfrenta serias ineficiencias en su gestión de inventarios debido al uso de registros manuales y la ausencia de un sistema digital. Esto provoca errores frecuentes, altos tiempos de conciliación, falta de análisis de demanda y dependencia del personal. </a:t>
            </a:r>
          </a:p>
          <a:p>
            <a:pPr marL="0" indent="0">
              <a:lnSpc>
                <a:spcPct val="90000"/>
              </a:lnSpc>
              <a:buNone/>
            </a:pPr>
            <a:endParaRPr lang="es-ES" sz="2400" dirty="0">
              <a:latin typeface="72" panose="020B0503030000000003" pitchFamily="34" charset="0"/>
              <a:cs typeface="72" panose="020B0503030000000003" pitchFamily="34" charset="0"/>
            </a:endParaRPr>
          </a:p>
          <a:p>
            <a:pPr>
              <a:lnSpc>
                <a:spcPct val="90000"/>
              </a:lnSpc>
            </a:pPr>
            <a:r>
              <a:rPr lang="es-ES" sz="2400" dirty="0">
                <a:latin typeface="72" panose="020B0503030000000003" pitchFamily="34" charset="0"/>
                <a:cs typeface="72" panose="020B0503030000000003" pitchFamily="34" charset="0"/>
              </a:rPr>
              <a:t>Las fallas generan sobrecostos y limitan la competitividad, una situación común en muchas </a:t>
            </a:r>
            <a:r>
              <a:rPr lang="es-ES" sz="2400" dirty="0" err="1">
                <a:latin typeface="72" panose="020B0503030000000003" pitchFamily="34" charset="0"/>
                <a:cs typeface="72" panose="020B0503030000000003" pitchFamily="34" charset="0"/>
              </a:rPr>
              <a:t>PyMEs</a:t>
            </a:r>
            <a:r>
              <a:rPr lang="es-ES" sz="2400" dirty="0">
                <a:latin typeface="72" panose="020B0503030000000003" pitchFamily="34" charset="0"/>
                <a:cs typeface="72" panose="020B0503030000000003" pitchFamily="34" charset="0"/>
              </a:rPr>
              <a:t> colombianas. La transformación digital se vuelve necesaria para mejorar la trazabilidad y la toma de decisiones. </a:t>
            </a:r>
          </a:p>
          <a:p>
            <a:pPr marL="0" indent="0">
              <a:lnSpc>
                <a:spcPct val="90000"/>
              </a:lnSpc>
              <a:buNone/>
            </a:pPr>
            <a:endParaRPr lang="es-ES" sz="2400" dirty="0">
              <a:latin typeface="72" panose="020B0503030000000003" pitchFamily="34" charset="0"/>
              <a:cs typeface="72" panose="020B0503030000000003" pitchFamily="34" charset="0"/>
            </a:endParaRPr>
          </a:p>
          <a:p>
            <a:pPr>
              <a:lnSpc>
                <a:spcPct val="90000"/>
              </a:lnSpc>
            </a:pPr>
            <a:r>
              <a:rPr lang="es-ES" sz="2400" dirty="0">
                <a:latin typeface="72" panose="020B0503030000000003" pitchFamily="34" charset="0"/>
                <a:cs typeface="72" panose="020B0503030000000003" pitchFamily="34" charset="0"/>
              </a:rPr>
              <a:t>En este contexto, Microsoft </a:t>
            </a:r>
            <a:r>
              <a:rPr lang="es-ES" sz="2400" dirty="0" err="1">
                <a:latin typeface="72" panose="020B0503030000000003" pitchFamily="34" charset="0"/>
                <a:cs typeface="72" panose="020B0503030000000003" pitchFamily="34" charset="0"/>
              </a:rPr>
              <a:t>Power</a:t>
            </a:r>
            <a:r>
              <a:rPr lang="es-ES" sz="2400" dirty="0">
                <a:latin typeface="72" panose="020B0503030000000003" pitchFamily="34" charset="0"/>
                <a:cs typeface="72" panose="020B0503030000000003" pitchFamily="34" charset="0"/>
              </a:rPr>
              <a:t> </a:t>
            </a:r>
            <a:r>
              <a:rPr lang="es-ES" sz="2400" dirty="0" err="1">
                <a:latin typeface="72" panose="020B0503030000000003" pitchFamily="34" charset="0"/>
                <a:cs typeface="72" panose="020B0503030000000003" pitchFamily="34" charset="0"/>
              </a:rPr>
              <a:t>Platform</a:t>
            </a:r>
            <a:r>
              <a:rPr lang="es-ES" sz="2400" dirty="0">
                <a:latin typeface="72" panose="020B0503030000000003" pitchFamily="34" charset="0"/>
                <a:cs typeface="72" panose="020B0503030000000003" pitchFamily="34" charset="0"/>
              </a:rPr>
              <a:t> surge como una alternativa viable para automatizar procesos y optimizar el control de inventarios.</a:t>
            </a:r>
            <a:endParaRPr lang="en-US" sz="2400" dirty="0">
              <a:latin typeface="72" panose="020B0503030000000003" pitchFamily="34" charset="0"/>
              <a:cs typeface="72" panose="020B0503030000000003" pitchFamily="34" charset="0"/>
            </a:endParaRPr>
          </a:p>
        </p:txBody>
      </p:sp>
      <p:pic>
        <p:nvPicPr>
          <p:cNvPr id="3" name="Picture 2" descr="La Universidad Ean tiene nueva imagen! | Noticias ...">
            <a:extLst>
              <a:ext uri="{FF2B5EF4-FFF2-40B4-BE49-F238E27FC236}">
                <a16:creationId xmlns:a16="http://schemas.microsoft.com/office/drawing/2014/main" id="{D8B50324-B6C0-8A7F-33F3-B46DD08CDB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5393327"/>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910F247-29C3-7B83-D89A-47B745FE3C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20D2D4-795F-8477-6B83-1D89EF17DC6F}"/>
              </a:ext>
            </a:extLst>
          </p:cNvPr>
          <p:cNvSpPr>
            <a:spLocks noGrp="1"/>
          </p:cNvSpPr>
          <p:nvPr>
            <p:ph type="title"/>
          </p:nvPr>
        </p:nvSpPr>
        <p:spPr>
          <a:xfrm>
            <a:off x="508000" y="609600"/>
            <a:ext cx="6447501" cy="1320800"/>
          </a:xfrm>
        </p:spPr>
        <p:txBody>
          <a:bodyPr>
            <a:normAutofit/>
          </a:bodyPr>
          <a:lstStyle/>
          <a:p>
            <a:r>
              <a:rPr b="1" dirty="0" err="1">
                <a:latin typeface="72 Black" panose="020B0A04030603020204" pitchFamily="34" charset="0"/>
                <a:cs typeface="72 Black" panose="020B0A04030603020204" pitchFamily="34" charset="0"/>
              </a:rPr>
              <a:t>Problemática</a:t>
            </a:r>
            <a:r>
              <a:rPr lang="es-MX" b="1" dirty="0">
                <a:latin typeface="72 Black" panose="020B0A04030603020204" pitchFamily="34" charset="0"/>
                <a:cs typeface="72 Black" panose="020B0A04030603020204" pitchFamily="34" charset="0"/>
              </a:rPr>
              <a:t> </a:t>
            </a:r>
            <a:r>
              <a:rPr lang="es-MX" b="1" dirty="0" err="1">
                <a:latin typeface="72 Black" panose="020B0A04030603020204" pitchFamily="34" charset="0"/>
                <a:cs typeface="72 Black" panose="020B0A04030603020204" pitchFamily="34" charset="0"/>
              </a:rPr>
              <a:t>Espec</a:t>
            </a:r>
            <a:r>
              <a:rPr lang="es-MX" b="1" dirty="0">
                <a:latin typeface="72 Black" panose="020B0A04030603020204" pitchFamily="34" charset="0"/>
                <a:cs typeface="72 Black" panose="020B0A04030603020204" pitchFamily="34" charset="0"/>
              </a:rPr>
              <a:t>.</a:t>
            </a:r>
            <a:endParaRPr b="1" dirty="0">
              <a:latin typeface="72 Black" panose="020B0A04030603020204" pitchFamily="34" charset="0"/>
              <a:cs typeface="72 Black" panose="020B0A04030603020204" pitchFamily="34" charset="0"/>
            </a:endParaRPr>
          </a:p>
        </p:txBody>
      </p:sp>
      <p:pic>
        <p:nvPicPr>
          <p:cNvPr id="3" name="Picture 2" descr="La Universidad Ean tiene nueva imagen! | Noticias ...">
            <a:extLst>
              <a:ext uri="{FF2B5EF4-FFF2-40B4-BE49-F238E27FC236}">
                <a16:creationId xmlns:a16="http://schemas.microsoft.com/office/drawing/2014/main" id="{98E007B2-A375-B12D-C141-90AE71D8DE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Content Placeholder 2">
            <a:extLst>
              <a:ext uri="{FF2B5EF4-FFF2-40B4-BE49-F238E27FC236}">
                <a16:creationId xmlns:a16="http://schemas.microsoft.com/office/drawing/2014/main" id="{6D69F276-246F-F8AA-75C8-7A74EE5EC776}"/>
              </a:ext>
            </a:extLst>
          </p:cNvPr>
          <p:cNvGraphicFramePr>
            <a:graphicFrameLocks noGrp="1"/>
          </p:cNvGraphicFramePr>
          <p:nvPr>
            <p:ph idx="1"/>
            <p:extLst>
              <p:ext uri="{D42A27DB-BD31-4B8C-83A1-F6EECF244321}">
                <p14:modId xmlns:p14="http://schemas.microsoft.com/office/powerpoint/2010/main" val="224835329"/>
              </p:ext>
            </p:extLst>
          </p:nvPr>
        </p:nvGraphicFramePr>
        <p:xfrm>
          <a:off x="508397" y="2160588"/>
          <a:ext cx="6447234" cy="38814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4423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8000" y="4765972"/>
            <a:ext cx="6447501" cy="1320800"/>
          </a:xfrm>
        </p:spPr>
        <p:txBody>
          <a:bodyPr anchor="ctr">
            <a:normAutofit/>
          </a:bodyPr>
          <a:lstStyle/>
          <a:p>
            <a:r>
              <a:rPr lang="es-CO" sz="3800" b="1" dirty="0">
                <a:solidFill>
                  <a:schemeClr val="bg1"/>
                </a:solidFill>
                <a:latin typeface="72 Black" panose="020B0A04030603020204" pitchFamily="34" charset="0"/>
                <a:cs typeface="72 Black" panose="020B0A04030603020204" pitchFamily="34" charset="0"/>
              </a:rPr>
              <a:t>Objetivos</a:t>
            </a:r>
          </a:p>
        </p:txBody>
      </p:sp>
      <p:graphicFrame>
        <p:nvGraphicFramePr>
          <p:cNvPr id="5" name="Content Placeholder 2">
            <a:extLst>
              <a:ext uri="{FF2B5EF4-FFF2-40B4-BE49-F238E27FC236}">
                <a16:creationId xmlns:a16="http://schemas.microsoft.com/office/drawing/2014/main" id="{8B346AED-3221-593A-C96E-63415020087B}"/>
              </a:ext>
            </a:extLst>
          </p:cNvPr>
          <p:cNvGraphicFramePr>
            <a:graphicFrameLocks noGrp="1"/>
          </p:cNvGraphicFramePr>
          <p:nvPr>
            <p:ph idx="1"/>
            <p:extLst>
              <p:ext uri="{D42A27DB-BD31-4B8C-83A1-F6EECF244321}">
                <p14:modId xmlns:p14="http://schemas.microsoft.com/office/powerpoint/2010/main" val="2591703935"/>
              </p:ext>
            </p:extLst>
          </p:nvPr>
        </p:nvGraphicFramePr>
        <p:xfrm>
          <a:off x="252742" y="1887844"/>
          <a:ext cx="8179594" cy="3286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La Universidad Ean tiene nueva imagen! | Noticias ...">
            <a:extLst>
              <a:ext uri="{FF2B5EF4-FFF2-40B4-BE49-F238E27FC236}">
                <a16:creationId xmlns:a16="http://schemas.microsoft.com/office/drawing/2014/main" id="{242356C0-6495-3E3B-59E5-A49DF3538A0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540B5A3-6305-CB50-BE9E-4EAEB0BD1F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11DB73-9213-6505-601B-E0A18D8CC8EA}"/>
              </a:ext>
            </a:extLst>
          </p:cNvPr>
          <p:cNvSpPr>
            <a:spLocks noGrp="1"/>
          </p:cNvSpPr>
          <p:nvPr>
            <p:ph type="title"/>
          </p:nvPr>
        </p:nvSpPr>
        <p:spPr>
          <a:xfrm>
            <a:off x="508000" y="609600"/>
            <a:ext cx="6447501" cy="1320800"/>
          </a:xfrm>
        </p:spPr>
        <p:txBody>
          <a:bodyPr>
            <a:normAutofit/>
          </a:bodyPr>
          <a:lstStyle/>
          <a:p>
            <a:r>
              <a:rPr lang="es-CO" b="1" dirty="0">
                <a:latin typeface="72 Black" panose="020B0A04030603020204" pitchFamily="34" charset="0"/>
                <a:cs typeface="72 Black" panose="020B0A04030603020204" pitchFamily="34" charset="0"/>
              </a:rPr>
              <a:t>Objetivo clave</a:t>
            </a:r>
          </a:p>
        </p:txBody>
      </p:sp>
      <p:graphicFrame>
        <p:nvGraphicFramePr>
          <p:cNvPr id="5" name="Content Placeholder 2">
            <a:extLst>
              <a:ext uri="{FF2B5EF4-FFF2-40B4-BE49-F238E27FC236}">
                <a16:creationId xmlns:a16="http://schemas.microsoft.com/office/drawing/2014/main" id="{5AB8D34A-40A9-C9B7-03FE-0DCE2A36E02B}"/>
              </a:ext>
            </a:extLst>
          </p:cNvPr>
          <p:cNvGraphicFramePr>
            <a:graphicFrameLocks noGrp="1"/>
          </p:cNvGraphicFramePr>
          <p:nvPr>
            <p:ph idx="1"/>
            <p:extLst>
              <p:ext uri="{D42A27DB-BD31-4B8C-83A1-F6EECF244321}">
                <p14:modId xmlns:p14="http://schemas.microsoft.com/office/powerpoint/2010/main" val="1699312441"/>
              </p:ext>
            </p:extLst>
          </p:nvPr>
        </p:nvGraphicFramePr>
        <p:xfrm>
          <a:off x="508000" y="2160589"/>
          <a:ext cx="6447501"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La Universidad Ean tiene nueva imagen! | Noticias ...">
            <a:extLst>
              <a:ext uri="{FF2B5EF4-FFF2-40B4-BE49-F238E27FC236}">
                <a16:creationId xmlns:a16="http://schemas.microsoft.com/office/drawing/2014/main" id="{34877979-8BD7-0892-676E-7D6D89C645B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759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B872A65-A3D1-76D2-1F3B-6C502C8250EE}"/>
            </a:ext>
          </a:extLst>
        </p:cNvPr>
        <p:cNvGrpSpPr/>
        <p:nvPr/>
      </p:nvGrpSpPr>
      <p:grpSpPr>
        <a:xfrm>
          <a:off x="0" y="0"/>
          <a:ext cx="0" cy="0"/>
          <a:chOff x="0" y="0"/>
          <a:chExt cx="0" cy="0"/>
        </a:xfrm>
      </p:grpSpPr>
      <p:pic>
        <p:nvPicPr>
          <p:cNvPr id="3" name="Picture 2" descr="La Universidad Ean tiene nueva imagen! | Noticias ...">
            <a:extLst>
              <a:ext uri="{FF2B5EF4-FFF2-40B4-BE49-F238E27FC236}">
                <a16:creationId xmlns:a16="http://schemas.microsoft.com/office/drawing/2014/main" id="{3FBA166E-1D2E-460C-54FE-4D4909B6F6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48C2ADE-0987-7655-360E-6CD007475585}"/>
              </a:ext>
            </a:extLst>
          </p:cNvPr>
          <p:cNvSpPr>
            <a:spLocks noGrp="1"/>
          </p:cNvSpPr>
          <p:nvPr>
            <p:ph type="title"/>
          </p:nvPr>
        </p:nvSpPr>
        <p:spPr>
          <a:xfrm>
            <a:off x="508000" y="609600"/>
            <a:ext cx="6447501" cy="1320800"/>
          </a:xfrm>
        </p:spPr>
        <p:txBody>
          <a:bodyPr>
            <a:normAutofit/>
          </a:bodyPr>
          <a:lstStyle/>
          <a:p>
            <a:r>
              <a:rPr lang="es-CO" b="1" dirty="0">
                <a:latin typeface="72 Black" panose="020B0A04030603020204" pitchFamily="34" charset="0"/>
                <a:cs typeface="72 Black" panose="020B0A04030603020204" pitchFamily="34" charset="0"/>
              </a:rPr>
              <a:t>Objetivo clave</a:t>
            </a:r>
          </a:p>
        </p:txBody>
      </p:sp>
      <p:graphicFrame>
        <p:nvGraphicFramePr>
          <p:cNvPr id="5" name="Content Placeholder 2">
            <a:extLst>
              <a:ext uri="{FF2B5EF4-FFF2-40B4-BE49-F238E27FC236}">
                <a16:creationId xmlns:a16="http://schemas.microsoft.com/office/drawing/2014/main" id="{5F686006-068F-9C35-9F57-8C6507A804B7}"/>
              </a:ext>
            </a:extLst>
          </p:cNvPr>
          <p:cNvGraphicFramePr>
            <a:graphicFrameLocks noGrp="1"/>
          </p:cNvGraphicFramePr>
          <p:nvPr>
            <p:ph idx="1"/>
          </p:nvPr>
        </p:nvGraphicFramePr>
        <p:xfrm>
          <a:off x="508000" y="2160589"/>
          <a:ext cx="6447501" cy="38807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5561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F653A39-5D56-19B2-867B-BC52BFC51A3D}"/>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44295D-DCF6-BF3B-E000-FC1F8BF3CA91}"/>
              </a:ext>
            </a:extLst>
          </p:cNvPr>
          <p:cNvSpPr>
            <a:spLocks noGrp="1"/>
          </p:cNvSpPr>
          <p:nvPr>
            <p:ph type="title"/>
          </p:nvPr>
        </p:nvSpPr>
        <p:spPr>
          <a:xfrm>
            <a:off x="782962" y="1179151"/>
            <a:ext cx="2475485" cy="4463889"/>
          </a:xfrm>
        </p:spPr>
        <p:txBody>
          <a:bodyPr anchor="ctr">
            <a:normAutofit/>
          </a:bodyPr>
          <a:lstStyle/>
          <a:p>
            <a:r>
              <a:rPr lang="es-US" b="1">
                <a:latin typeface="72 Black" panose="020B0A04030603020204" pitchFamily="34" charset="0"/>
                <a:cs typeface="72 Black" panose="020B0A04030603020204" pitchFamily="34" charset="0"/>
              </a:rPr>
              <a:t>Objetivos</a:t>
            </a:r>
          </a:p>
        </p:txBody>
      </p:sp>
      <p:sp>
        <p:nvSpPr>
          <p:cNvPr id="11" name="Isosceles Triangle 10">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336549"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cxnSp>
        <p:nvCxnSpPr>
          <p:cNvPr id="13" name="Straight Connector 12">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2502"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29A8477B-F649-58D2-C5CB-D763FC645148}"/>
              </a:ext>
            </a:extLst>
          </p:cNvPr>
          <p:cNvSpPr>
            <a:spLocks noGrp="1"/>
          </p:cNvSpPr>
          <p:nvPr>
            <p:ph idx="1"/>
          </p:nvPr>
        </p:nvSpPr>
        <p:spPr>
          <a:xfrm>
            <a:off x="3734188" y="1109145"/>
            <a:ext cx="4755762" cy="4603900"/>
          </a:xfrm>
        </p:spPr>
        <p:txBody>
          <a:bodyPr anchor="ctr">
            <a:normAutofit/>
          </a:bodyPr>
          <a:lstStyle/>
          <a:p>
            <a:r>
              <a:rPr lang="es-ES" b="1">
                <a:latin typeface="72" panose="020B0503030000000003" pitchFamily="34" charset="0"/>
                <a:cs typeface="72" panose="020B0503030000000003" pitchFamily="34" charset="0"/>
              </a:rPr>
              <a:t>Solución digital con Microsoft </a:t>
            </a:r>
            <a:r>
              <a:rPr lang="es-ES" b="1" err="1">
                <a:latin typeface="72" panose="020B0503030000000003" pitchFamily="34" charset="0"/>
                <a:cs typeface="72" panose="020B0503030000000003" pitchFamily="34" charset="0"/>
              </a:rPr>
              <a:t>Power</a:t>
            </a:r>
            <a:r>
              <a:rPr lang="es-ES" b="1">
                <a:latin typeface="72" panose="020B0503030000000003" pitchFamily="34" charset="0"/>
                <a:cs typeface="72" panose="020B0503030000000003" pitchFamily="34" charset="0"/>
              </a:rPr>
              <a:t> </a:t>
            </a:r>
            <a:r>
              <a:rPr lang="es-ES" b="1" err="1">
                <a:latin typeface="72" panose="020B0503030000000003" pitchFamily="34" charset="0"/>
                <a:cs typeface="72" panose="020B0503030000000003" pitchFamily="34" charset="0"/>
              </a:rPr>
              <a:t>Platform</a:t>
            </a:r>
            <a:r>
              <a:rPr lang="es-ES" b="1">
                <a:latin typeface="72" panose="020B0503030000000003" pitchFamily="34" charset="0"/>
                <a:cs typeface="72" panose="020B0503030000000003" pitchFamily="34" charset="0"/>
              </a:rPr>
              <a:t> para optimizar la gestión de inventarios en la </a:t>
            </a:r>
            <a:r>
              <a:rPr lang="es-ES" b="1" err="1">
                <a:latin typeface="72" panose="020B0503030000000003" pitchFamily="34" charset="0"/>
                <a:cs typeface="72" panose="020B0503030000000003" pitchFamily="34" charset="0"/>
              </a:rPr>
              <a:t>PyME</a:t>
            </a:r>
            <a:r>
              <a:rPr lang="es-ES" b="1">
                <a:latin typeface="72" panose="020B0503030000000003" pitchFamily="34" charset="0"/>
                <a:cs typeface="72" panose="020B0503030000000003" pitchFamily="34" charset="0"/>
              </a:rPr>
              <a:t>, mejorando eficiencia, trazabilidad y toma de decisiones. Diagnosticar el estado actual de los procesos y sus limitaciones. </a:t>
            </a:r>
          </a:p>
          <a:p>
            <a:r>
              <a:rPr lang="es-ES" b="1">
                <a:latin typeface="72" panose="020B0503030000000003" pitchFamily="34" charset="0"/>
                <a:cs typeface="72" panose="020B0503030000000003" pitchFamily="34" charset="0"/>
              </a:rPr>
              <a:t>Evaluar los beneficios esperados en términos de exactitud, eficiencia y análisis estratégico.</a:t>
            </a:r>
          </a:p>
          <a:p>
            <a:r>
              <a:rPr lang="es-ES" b="1">
                <a:latin typeface="72" panose="020B0503030000000003" pitchFamily="34" charset="0"/>
                <a:cs typeface="72" panose="020B0503030000000003" pitchFamily="34" charset="0"/>
              </a:rPr>
              <a:t>Realizar iteraciones efectivas que mejoren la solución a medida que la herramienta va evolucionando alineada con los objetivos del negocio.</a:t>
            </a:r>
            <a:endParaRPr lang="en-US" b="1">
              <a:latin typeface="72" panose="020B0503030000000003" pitchFamily="34" charset="0"/>
              <a:cs typeface="72" panose="020B0503030000000003" pitchFamily="34" charset="0"/>
            </a:endParaRPr>
          </a:p>
        </p:txBody>
      </p:sp>
      <p:sp>
        <p:nvSpPr>
          <p:cNvPr id="15" name="Isosceles Triangle 14">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523104" y="0"/>
            <a:ext cx="631947"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US"/>
          </a:p>
        </p:txBody>
      </p:sp>
      <p:pic>
        <p:nvPicPr>
          <p:cNvPr id="3" name="Picture 2" descr="La Universidad Ean tiene nueva imagen! | Noticias ...">
            <a:extLst>
              <a:ext uri="{FF2B5EF4-FFF2-40B4-BE49-F238E27FC236}">
                <a16:creationId xmlns:a16="http://schemas.microsoft.com/office/drawing/2014/main" id="{62B58EF6-C72C-28F9-7434-4D62198C6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1382" y="6075680"/>
            <a:ext cx="1161909" cy="652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3698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251</TotalTime>
  <Words>2298</Words>
  <Application>Microsoft Office PowerPoint</Application>
  <PresentationFormat>On-screen Show (4:3)</PresentationFormat>
  <Paragraphs>229</Paragraphs>
  <Slides>23</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72</vt:lpstr>
      <vt:lpstr>72 Black</vt:lpstr>
      <vt:lpstr>Aptos</vt:lpstr>
      <vt:lpstr>Arial</vt:lpstr>
      <vt:lpstr>Avenir Next LT Pro Demi</vt:lpstr>
      <vt:lpstr>Calibri</vt:lpstr>
      <vt:lpstr>Trebuchet MS</vt:lpstr>
      <vt:lpstr>Wingdings 3</vt:lpstr>
      <vt:lpstr>Facet</vt:lpstr>
      <vt:lpstr>PowerPoint Presentation</vt:lpstr>
      <vt:lpstr>Contextualización Problemática Objetivos Análisis de restricciones Marco Teórico Análisis de alternativas Solución de Ingeniería Análisis Roi Conclusiones</vt:lpstr>
      <vt:lpstr>Contextualización</vt:lpstr>
      <vt:lpstr>Problemática Gral.</vt:lpstr>
      <vt:lpstr>Problemática Espec.</vt:lpstr>
      <vt:lpstr>Objetivos</vt:lpstr>
      <vt:lpstr>Objetivo clave</vt:lpstr>
      <vt:lpstr>Objetivo clave</vt:lpstr>
      <vt:lpstr>Objetivos</vt:lpstr>
      <vt:lpstr>ALINEACIÓN 2030</vt:lpstr>
      <vt:lpstr>Análisis de restricciones</vt:lpstr>
      <vt:lpstr>Marco Teórico</vt:lpstr>
      <vt:lpstr>Análisis de Alternativas</vt:lpstr>
      <vt:lpstr>Solución de Ingeniería</vt:lpstr>
      <vt:lpstr>Solución de Ingeniería</vt:lpstr>
      <vt:lpstr>Solución de Ingeniería</vt:lpstr>
      <vt:lpstr>Solución de Ingeniería</vt:lpstr>
      <vt:lpstr>Análisis de Costos</vt:lpstr>
      <vt:lpstr>Análisis de Costos</vt:lpstr>
      <vt:lpstr>Proyección de rentabilidad</vt:lpstr>
      <vt:lpstr>Análisis de Costos</vt:lpstr>
      <vt:lpstr>Conclusiones</vt:lpstr>
      <vt:lpstr>GRACIAS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Steven Vega</dc:creator>
  <cp:keywords/>
  <dc:description>generated using python-pptx</dc:description>
  <cp:lastModifiedBy>Stevens Vega Gomez</cp:lastModifiedBy>
  <cp:revision>11</cp:revision>
  <dcterms:created xsi:type="dcterms:W3CDTF">2013-01-27T09:14:16Z</dcterms:created>
  <dcterms:modified xsi:type="dcterms:W3CDTF">2025-11-19T01:41:50Z</dcterms:modified>
  <cp:category/>
</cp:coreProperties>
</file>