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.jpg"/><Relationship Id="rId4" Type="http://schemas.openxmlformats.org/officeDocument/2006/relationships/image" Target="../media/image1.png"/><Relationship Id="rId5" Type="http://schemas.openxmlformats.org/officeDocument/2006/relationships/image" Target="../media/image2.png"/><Relationship Id="rId6" Type="http://schemas.openxmlformats.org/officeDocument/2006/relationships/image" Target="../media/image4.png"/><Relationship Id="rId7" Type="http://schemas.openxmlformats.org/officeDocument/2006/relationships/image" Target="../media/image3.png"/><Relationship Id="rId8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3550" y="26300"/>
            <a:ext cx="7505745" cy="509089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5" name="Google Shape;55;p13"/>
          <p:cNvGrpSpPr/>
          <p:nvPr/>
        </p:nvGrpSpPr>
        <p:grpSpPr>
          <a:xfrm>
            <a:off x="6369295" y="1268619"/>
            <a:ext cx="935023" cy="526023"/>
            <a:chOff x="9599852" y="4353347"/>
            <a:chExt cx="1284725" cy="1192255"/>
          </a:xfrm>
        </p:grpSpPr>
        <p:pic>
          <p:nvPicPr>
            <p:cNvPr id="56" name="Google Shape;56;p13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9599852" y="4353347"/>
              <a:ext cx="1284725" cy="119225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7" name="Google Shape;57;p13"/>
            <p:cNvSpPr txBox="1"/>
            <p:nvPr/>
          </p:nvSpPr>
          <p:spPr>
            <a:xfrm>
              <a:off x="9675964" y="4383990"/>
              <a:ext cx="1132500" cy="1071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700"/>
                <a:t>Hijos participen en concursos y ferias estudiantiles</a:t>
              </a:r>
              <a:endParaRPr sz="700"/>
            </a:p>
          </p:txBody>
        </p:sp>
      </p:grpSp>
      <p:grpSp>
        <p:nvGrpSpPr>
          <p:cNvPr id="58" name="Google Shape;58;p13"/>
          <p:cNvGrpSpPr/>
          <p:nvPr/>
        </p:nvGrpSpPr>
        <p:grpSpPr>
          <a:xfrm>
            <a:off x="6627376" y="2632018"/>
            <a:ext cx="626801" cy="321768"/>
            <a:chOff x="11007820" y="4355472"/>
            <a:chExt cx="1276061" cy="1184715"/>
          </a:xfrm>
        </p:grpSpPr>
        <p:pic>
          <p:nvPicPr>
            <p:cNvPr id="59" name="Google Shape;59;p13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11007820" y="4355472"/>
              <a:ext cx="1276061" cy="118471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0" name="Google Shape;60;p13"/>
            <p:cNvSpPr txBox="1"/>
            <p:nvPr/>
          </p:nvSpPr>
          <p:spPr>
            <a:xfrm>
              <a:off x="11079600" y="4383990"/>
              <a:ext cx="1132500" cy="1071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700"/>
                <a:t>Pago matricula </a:t>
              </a:r>
              <a:r>
                <a:rPr lang="es" sz="700"/>
                <a:t>colegio</a:t>
              </a:r>
              <a:endParaRPr sz="700"/>
            </a:p>
          </p:txBody>
        </p:sp>
      </p:grpSp>
      <p:grpSp>
        <p:nvGrpSpPr>
          <p:cNvPr id="61" name="Google Shape;61;p13"/>
          <p:cNvGrpSpPr/>
          <p:nvPr/>
        </p:nvGrpSpPr>
        <p:grpSpPr>
          <a:xfrm>
            <a:off x="7598847" y="2523413"/>
            <a:ext cx="783884" cy="473530"/>
            <a:chOff x="11007820" y="4355472"/>
            <a:chExt cx="1276061" cy="1184715"/>
          </a:xfrm>
        </p:grpSpPr>
        <p:pic>
          <p:nvPicPr>
            <p:cNvPr id="62" name="Google Shape;62;p13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11007820" y="4355472"/>
              <a:ext cx="1276061" cy="118471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3" name="Google Shape;63;p13"/>
            <p:cNvSpPr txBox="1"/>
            <p:nvPr/>
          </p:nvSpPr>
          <p:spPr>
            <a:xfrm>
              <a:off x="11079600" y="4383990"/>
              <a:ext cx="1132500" cy="1071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700"/>
                <a:t>Compra de material </a:t>
              </a:r>
              <a:r>
                <a:rPr lang="es" sz="700"/>
                <a:t>didáctico</a:t>
              </a:r>
              <a:r>
                <a:rPr lang="es" sz="700"/>
                <a:t> solicitado</a:t>
              </a:r>
              <a:endParaRPr sz="700"/>
            </a:p>
          </p:txBody>
        </p:sp>
      </p:grpSp>
      <p:grpSp>
        <p:nvGrpSpPr>
          <p:cNvPr id="64" name="Google Shape;64;p13"/>
          <p:cNvGrpSpPr/>
          <p:nvPr/>
        </p:nvGrpSpPr>
        <p:grpSpPr>
          <a:xfrm>
            <a:off x="6275798" y="3874451"/>
            <a:ext cx="978828" cy="321776"/>
            <a:chOff x="9596103" y="1478428"/>
            <a:chExt cx="1273686" cy="1182565"/>
          </a:xfrm>
        </p:grpSpPr>
        <p:pic>
          <p:nvPicPr>
            <p:cNvPr id="65" name="Google Shape;65;p13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9596103" y="1478428"/>
              <a:ext cx="1273686" cy="118256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6" name="Google Shape;66;p13"/>
            <p:cNvSpPr txBox="1"/>
            <p:nvPr/>
          </p:nvSpPr>
          <p:spPr>
            <a:xfrm>
              <a:off x="9666594" y="1498787"/>
              <a:ext cx="1132500" cy="1071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s" sz="700"/>
                <a:t>Desinterés de los hijos por estudiar</a:t>
              </a:r>
              <a:endParaRPr sz="700"/>
            </a:p>
          </p:txBody>
        </p:sp>
      </p:grpSp>
      <p:grpSp>
        <p:nvGrpSpPr>
          <p:cNvPr id="67" name="Google Shape;67;p13"/>
          <p:cNvGrpSpPr/>
          <p:nvPr/>
        </p:nvGrpSpPr>
        <p:grpSpPr>
          <a:xfrm>
            <a:off x="7012228" y="3080102"/>
            <a:ext cx="934970" cy="321768"/>
            <a:chOff x="11007820" y="4355472"/>
            <a:chExt cx="1276061" cy="1184715"/>
          </a:xfrm>
        </p:grpSpPr>
        <p:pic>
          <p:nvPicPr>
            <p:cNvPr id="68" name="Google Shape;68;p13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11007820" y="4355472"/>
              <a:ext cx="1276061" cy="118471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9" name="Google Shape;69;p13"/>
            <p:cNvSpPr txBox="1"/>
            <p:nvPr/>
          </p:nvSpPr>
          <p:spPr>
            <a:xfrm>
              <a:off x="11079600" y="4383990"/>
              <a:ext cx="1132500" cy="1071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700"/>
                <a:t>Motivar sus hijos para que estudien</a:t>
              </a:r>
              <a:endParaRPr sz="700"/>
            </a:p>
          </p:txBody>
        </p:sp>
      </p:grpSp>
      <p:grpSp>
        <p:nvGrpSpPr>
          <p:cNvPr id="70" name="Google Shape;70;p13"/>
          <p:cNvGrpSpPr/>
          <p:nvPr/>
        </p:nvGrpSpPr>
        <p:grpSpPr>
          <a:xfrm>
            <a:off x="6965365" y="2109166"/>
            <a:ext cx="1049305" cy="473657"/>
            <a:chOff x="11007820" y="4023066"/>
            <a:chExt cx="1276061" cy="1849500"/>
          </a:xfrm>
        </p:grpSpPr>
        <p:pic>
          <p:nvPicPr>
            <p:cNvPr id="71" name="Google Shape;71;p13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11007820" y="4355472"/>
              <a:ext cx="1276061" cy="118471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2" name="Google Shape;72;p13"/>
            <p:cNvSpPr txBox="1"/>
            <p:nvPr/>
          </p:nvSpPr>
          <p:spPr>
            <a:xfrm>
              <a:off x="11079597" y="4023066"/>
              <a:ext cx="1132500" cy="1849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700"/>
                <a:t>Apoyar educación desde el hogar</a:t>
              </a:r>
              <a:endParaRPr sz="700"/>
            </a:p>
          </p:txBody>
        </p:sp>
      </p:grpSp>
      <p:grpSp>
        <p:nvGrpSpPr>
          <p:cNvPr id="73" name="Google Shape;73;p13"/>
          <p:cNvGrpSpPr/>
          <p:nvPr/>
        </p:nvGrpSpPr>
        <p:grpSpPr>
          <a:xfrm>
            <a:off x="7173390" y="3407782"/>
            <a:ext cx="1049305" cy="526013"/>
            <a:chOff x="11007820" y="4355472"/>
            <a:chExt cx="1276061" cy="1184715"/>
          </a:xfrm>
        </p:grpSpPr>
        <p:pic>
          <p:nvPicPr>
            <p:cNvPr id="74" name="Google Shape;74;p13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11007820" y="4355472"/>
              <a:ext cx="1276061" cy="118471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5" name="Google Shape;75;p13"/>
            <p:cNvSpPr txBox="1"/>
            <p:nvPr/>
          </p:nvSpPr>
          <p:spPr>
            <a:xfrm>
              <a:off x="11079600" y="4383990"/>
              <a:ext cx="1132500" cy="1071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700"/>
                <a:t>Apoyar la participación en ferias y concursos estudiantiles</a:t>
              </a:r>
              <a:endParaRPr sz="700"/>
            </a:p>
          </p:txBody>
        </p:sp>
      </p:grpSp>
      <p:grpSp>
        <p:nvGrpSpPr>
          <p:cNvPr id="76" name="Google Shape;76;p13"/>
          <p:cNvGrpSpPr/>
          <p:nvPr/>
        </p:nvGrpSpPr>
        <p:grpSpPr>
          <a:xfrm>
            <a:off x="7362632" y="1739813"/>
            <a:ext cx="860065" cy="423535"/>
            <a:chOff x="11007820" y="4355472"/>
            <a:chExt cx="1276061" cy="1184715"/>
          </a:xfrm>
        </p:grpSpPr>
        <p:pic>
          <p:nvPicPr>
            <p:cNvPr id="77" name="Google Shape;77;p13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11007820" y="4355472"/>
              <a:ext cx="1276061" cy="118471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8" name="Google Shape;78;p13"/>
            <p:cNvSpPr txBox="1"/>
            <p:nvPr/>
          </p:nvSpPr>
          <p:spPr>
            <a:xfrm>
              <a:off x="11079600" y="4383990"/>
              <a:ext cx="1132500" cy="1071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700"/>
                <a:t>Vigilancia cumplimiento </a:t>
              </a:r>
              <a:r>
                <a:rPr lang="es" sz="700"/>
                <a:t>académico</a:t>
              </a:r>
              <a:r>
                <a:rPr lang="es" sz="700"/>
                <a:t> </a:t>
              </a:r>
              <a:endParaRPr sz="700"/>
            </a:p>
          </p:txBody>
        </p:sp>
      </p:grpSp>
      <p:grpSp>
        <p:nvGrpSpPr>
          <p:cNvPr id="79" name="Google Shape;79;p13"/>
          <p:cNvGrpSpPr/>
          <p:nvPr/>
        </p:nvGrpSpPr>
        <p:grpSpPr>
          <a:xfrm>
            <a:off x="6169617" y="3477272"/>
            <a:ext cx="1003792" cy="380668"/>
            <a:chOff x="9596103" y="1478428"/>
            <a:chExt cx="1273686" cy="1182565"/>
          </a:xfrm>
        </p:grpSpPr>
        <p:pic>
          <p:nvPicPr>
            <p:cNvPr id="80" name="Google Shape;80;p13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9596103" y="1478428"/>
              <a:ext cx="1273686" cy="118256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1" name="Google Shape;81;p13"/>
            <p:cNvSpPr txBox="1"/>
            <p:nvPr/>
          </p:nvSpPr>
          <p:spPr>
            <a:xfrm>
              <a:off x="9666594" y="1498787"/>
              <a:ext cx="1132500" cy="1071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700"/>
                <a:t>Bajo nivel </a:t>
              </a:r>
              <a:r>
                <a:rPr lang="es" sz="700"/>
                <a:t>académico</a:t>
              </a:r>
              <a:r>
                <a:rPr lang="es" sz="700"/>
                <a:t> de los hijos</a:t>
              </a:r>
              <a:endParaRPr sz="700"/>
            </a:p>
          </p:txBody>
        </p:sp>
      </p:grpSp>
      <p:grpSp>
        <p:nvGrpSpPr>
          <p:cNvPr id="82" name="Google Shape;82;p13"/>
          <p:cNvGrpSpPr/>
          <p:nvPr/>
        </p:nvGrpSpPr>
        <p:grpSpPr>
          <a:xfrm>
            <a:off x="4944436" y="3772727"/>
            <a:ext cx="1225032" cy="526005"/>
            <a:chOff x="9596103" y="1478428"/>
            <a:chExt cx="1273686" cy="1182565"/>
          </a:xfrm>
        </p:grpSpPr>
        <p:pic>
          <p:nvPicPr>
            <p:cNvPr id="83" name="Google Shape;83;p13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9596103" y="1478428"/>
              <a:ext cx="1273686" cy="118256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4" name="Google Shape;84;p13"/>
            <p:cNvSpPr txBox="1"/>
            <p:nvPr/>
          </p:nvSpPr>
          <p:spPr>
            <a:xfrm>
              <a:off x="9666594" y="1498787"/>
              <a:ext cx="1132500" cy="1071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700"/>
                <a:t>No disponer de suficiente material </a:t>
              </a:r>
              <a:r>
                <a:rPr lang="es" sz="700"/>
                <a:t>didáctico</a:t>
              </a:r>
              <a:r>
                <a:rPr lang="es" sz="700"/>
                <a:t> de apoyo en el hogar</a:t>
              </a:r>
              <a:endParaRPr sz="700"/>
            </a:p>
          </p:txBody>
        </p:sp>
      </p:grpSp>
      <p:grpSp>
        <p:nvGrpSpPr>
          <p:cNvPr id="85" name="Google Shape;85;p13"/>
          <p:cNvGrpSpPr/>
          <p:nvPr/>
        </p:nvGrpSpPr>
        <p:grpSpPr>
          <a:xfrm>
            <a:off x="4909934" y="2833380"/>
            <a:ext cx="978828" cy="473499"/>
            <a:chOff x="9596103" y="1478428"/>
            <a:chExt cx="1273686" cy="1182565"/>
          </a:xfrm>
        </p:grpSpPr>
        <p:pic>
          <p:nvPicPr>
            <p:cNvPr id="86" name="Google Shape;86;p13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9596103" y="1478428"/>
              <a:ext cx="1273686" cy="118256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7" name="Google Shape;87;p13"/>
            <p:cNvSpPr txBox="1"/>
            <p:nvPr/>
          </p:nvSpPr>
          <p:spPr>
            <a:xfrm>
              <a:off x="9666594" y="1498787"/>
              <a:ext cx="1132500" cy="1071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700"/>
                <a:t>No poder ofrecer a su hijo educación de calidad</a:t>
              </a:r>
              <a:endParaRPr sz="700"/>
            </a:p>
          </p:txBody>
        </p:sp>
      </p:grpSp>
      <p:grpSp>
        <p:nvGrpSpPr>
          <p:cNvPr id="88" name="Google Shape;88;p13"/>
          <p:cNvGrpSpPr/>
          <p:nvPr/>
        </p:nvGrpSpPr>
        <p:grpSpPr>
          <a:xfrm>
            <a:off x="4903755" y="3349472"/>
            <a:ext cx="746380" cy="380668"/>
            <a:chOff x="9596103" y="1478428"/>
            <a:chExt cx="1273686" cy="1182565"/>
          </a:xfrm>
        </p:grpSpPr>
        <p:pic>
          <p:nvPicPr>
            <p:cNvPr id="89" name="Google Shape;89;p13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9596103" y="1478428"/>
              <a:ext cx="1273686" cy="118256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0" name="Google Shape;90;p13"/>
            <p:cNvSpPr txBox="1"/>
            <p:nvPr/>
          </p:nvSpPr>
          <p:spPr>
            <a:xfrm>
              <a:off x="9666594" y="1498787"/>
              <a:ext cx="1132500" cy="1071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700"/>
                <a:t>Mala imagen del colegio</a:t>
              </a:r>
              <a:endParaRPr sz="700"/>
            </a:p>
          </p:txBody>
        </p:sp>
      </p:grpSp>
      <p:grpSp>
        <p:nvGrpSpPr>
          <p:cNvPr id="91" name="Google Shape;91;p13"/>
          <p:cNvGrpSpPr/>
          <p:nvPr/>
        </p:nvGrpSpPr>
        <p:grpSpPr>
          <a:xfrm>
            <a:off x="5307216" y="1190760"/>
            <a:ext cx="1003755" cy="423489"/>
            <a:chOff x="9599852" y="4353347"/>
            <a:chExt cx="1284725" cy="1192255"/>
          </a:xfrm>
        </p:grpSpPr>
        <p:pic>
          <p:nvPicPr>
            <p:cNvPr id="92" name="Google Shape;92;p13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9599852" y="4353347"/>
              <a:ext cx="1284725" cy="119225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3" name="Google Shape;93;p13"/>
            <p:cNvSpPr txBox="1"/>
            <p:nvPr/>
          </p:nvSpPr>
          <p:spPr>
            <a:xfrm>
              <a:off x="9675964" y="4383990"/>
              <a:ext cx="1132500" cy="1071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700"/>
                <a:t>Hijos destacados </a:t>
              </a:r>
              <a:r>
                <a:rPr lang="es" sz="700"/>
                <a:t>académicamente</a:t>
              </a:r>
              <a:endParaRPr sz="700"/>
            </a:p>
          </p:txBody>
        </p:sp>
      </p:grpSp>
      <p:grpSp>
        <p:nvGrpSpPr>
          <p:cNvPr id="94" name="Google Shape;94;p13"/>
          <p:cNvGrpSpPr/>
          <p:nvPr/>
        </p:nvGrpSpPr>
        <p:grpSpPr>
          <a:xfrm>
            <a:off x="5980238" y="1839234"/>
            <a:ext cx="1086620" cy="380687"/>
            <a:chOff x="9599852" y="4353347"/>
            <a:chExt cx="1284725" cy="1192255"/>
          </a:xfrm>
        </p:grpSpPr>
        <p:pic>
          <p:nvPicPr>
            <p:cNvPr id="95" name="Google Shape;95;p13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9599852" y="4353347"/>
              <a:ext cx="1284725" cy="119225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6" name="Google Shape;96;p13"/>
            <p:cNvSpPr txBox="1"/>
            <p:nvPr/>
          </p:nvSpPr>
          <p:spPr>
            <a:xfrm>
              <a:off x="9675964" y="4383990"/>
              <a:ext cx="1132500" cy="1071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700"/>
                <a:t>Obtener educación de calidad para sus hijos</a:t>
              </a:r>
              <a:endParaRPr sz="700"/>
            </a:p>
          </p:txBody>
        </p:sp>
      </p:grpSp>
      <p:grpSp>
        <p:nvGrpSpPr>
          <p:cNvPr id="97" name="Google Shape;97;p13"/>
          <p:cNvGrpSpPr/>
          <p:nvPr/>
        </p:nvGrpSpPr>
        <p:grpSpPr>
          <a:xfrm>
            <a:off x="4680715" y="1644280"/>
            <a:ext cx="1003755" cy="614607"/>
            <a:chOff x="9599852" y="4353347"/>
            <a:chExt cx="1284725" cy="1192255"/>
          </a:xfrm>
        </p:grpSpPr>
        <p:pic>
          <p:nvPicPr>
            <p:cNvPr id="98" name="Google Shape;98;p13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9599852" y="4353347"/>
              <a:ext cx="1284725" cy="119225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9" name="Google Shape;99;p13"/>
            <p:cNvSpPr txBox="1"/>
            <p:nvPr/>
          </p:nvSpPr>
          <p:spPr>
            <a:xfrm>
              <a:off x="9675964" y="4383990"/>
              <a:ext cx="1132500" cy="1071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700"/>
                <a:t>Hijos con habilidades para resolver todo tipo de problemas </a:t>
              </a:r>
              <a:r>
                <a:rPr lang="es" sz="700"/>
                <a:t>fácilmente</a:t>
              </a:r>
              <a:endParaRPr sz="700"/>
            </a:p>
          </p:txBody>
        </p:sp>
      </p:grpSp>
      <p:grpSp>
        <p:nvGrpSpPr>
          <p:cNvPr id="100" name="Google Shape;100;p13"/>
          <p:cNvGrpSpPr/>
          <p:nvPr/>
        </p:nvGrpSpPr>
        <p:grpSpPr>
          <a:xfrm>
            <a:off x="3338936" y="3613446"/>
            <a:ext cx="1273482" cy="614573"/>
            <a:chOff x="9596103" y="2925230"/>
            <a:chExt cx="1273482" cy="1183692"/>
          </a:xfrm>
        </p:grpSpPr>
        <p:pic>
          <p:nvPicPr>
            <p:cNvPr id="101" name="Google Shape;101;p13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9596103" y="2925230"/>
              <a:ext cx="1273482" cy="118369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2" name="Google Shape;102;p13"/>
            <p:cNvSpPr txBox="1"/>
            <p:nvPr/>
          </p:nvSpPr>
          <p:spPr>
            <a:xfrm>
              <a:off x="9666594" y="2939678"/>
              <a:ext cx="1132500" cy="1071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700"/>
                <a:t>Aumento del </a:t>
              </a:r>
              <a:r>
                <a:rPr lang="es" sz="700"/>
                <a:t>interés</a:t>
              </a:r>
              <a:r>
                <a:rPr lang="es" sz="700"/>
                <a:t> en los hijos hacia el área de tecnología dada la facilidad y  versatilidad de los productos</a:t>
              </a:r>
              <a:endParaRPr sz="700"/>
            </a:p>
          </p:txBody>
        </p:sp>
      </p:grpSp>
      <p:grpSp>
        <p:nvGrpSpPr>
          <p:cNvPr id="103" name="Google Shape;103;p13"/>
          <p:cNvGrpSpPr/>
          <p:nvPr/>
        </p:nvGrpSpPr>
        <p:grpSpPr>
          <a:xfrm>
            <a:off x="2933679" y="2835234"/>
            <a:ext cx="1110094" cy="380675"/>
            <a:chOff x="9596103" y="2925230"/>
            <a:chExt cx="1273482" cy="1183692"/>
          </a:xfrm>
        </p:grpSpPr>
        <p:pic>
          <p:nvPicPr>
            <p:cNvPr id="104" name="Google Shape;104;p13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9596103" y="2925230"/>
              <a:ext cx="1273482" cy="118369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5" name="Google Shape;105;p13"/>
            <p:cNvSpPr txBox="1"/>
            <p:nvPr/>
          </p:nvSpPr>
          <p:spPr>
            <a:xfrm>
              <a:off x="9666594" y="2981578"/>
              <a:ext cx="1132500" cy="1071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700"/>
                <a:t>Fortalecimiento de habilidades en el área de tecnología </a:t>
              </a:r>
              <a:endParaRPr sz="700"/>
            </a:p>
          </p:txBody>
        </p:sp>
      </p:grpSp>
      <p:grpSp>
        <p:nvGrpSpPr>
          <p:cNvPr id="106" name="Google Shape;106;p13"/>
          <p:cNvGrpSpPr/>
          <p:nvPr/>
        </p:nvGrpSpPr>
        <p:grpSpPr>
          <a:xfrm>
            <a:off x="1733436" y="3656594"/>
            <a:ext cx="1273482" cy="423525"/>
            <a:chOff x="9596103" y="2925230"/>
            <a:chExt cx="1273482" cy="1183692"/>
          </a:xfrm>
        </p:grpSpPr>
        <p:pic>
          <p:nvPicPr>
            <p:cNvPr id="107" name="Google Shape;107;p13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9596103" y="2925230"/>
              <a:ext cx="1273482" cy="118369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8" name="Google Shape;108;p13"/>
            <p:cNvSpPr txBox="1"/>
            <p:nvPr/>
          </p:nvSpPr>
          <p:spPr>
            <a:xfrm>
              <a:off x="9666594" y="2939678"/>
              <a:ext cx="1132500" cy="1071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700"/>
                <a:t>M</a:t>
              </a:r>
              <a:r>
                <a:rPr lang="es" sz="700"/>
                <a:t>aterial didáctico disponible a precio </a:t>
              </a:r>
              <a:r>
                <a:rPr lang="es" sz="700"/>
                <a:t>más</a:t>
              </a:r>
              <a:r>
                <a:rPr lang="es" sz="700"/>
                <a:t> </a:t>
              </a:r>
              <a:r>
                <a:rPr lang="es" sz="700"/>
                <a:t>económico</a:t>
              </a:r>
              <a:endParaRPr sz="700"/>
            </a:p>
          </p:txBody>
        </p:sp>
      </p:grpSp>
      <p:grpSp>
        <p:nvGrpSpPr>
          <p:cNvPr id="109" name="Google Shape;109;p13"/>
          <p:cNvGrpSpPr/>
          <p:nvPr/>
        </p:nvGrpSpPr>
        <p:grpSpPr>
          <a:xfrm>
            <a:off x="5888762" y="3099988"/>
            <a:ext cx="1110145" cy="231073"/>
            <a:chOff x="9596103" y="1478428"/>
            <a:chExt cx="1273686" cy="1182565"/>
          </a:xfrm>
        </p:grpSpPr>
        <p:pic>
          <p:nvPicPr>
            <p:cNvPr id="110" name="Google Shape;110;p13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9596103" y="1478428"/>
              <a:ext cx="1273686" cy="118256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11" name="Google Shape;111;p13"/>
            <p:cNvSpPr txBox="1"/>
            <p:nvPr/>
          </p:nvSpPr>
          <p:spPr>
            <a:xfrm>
              <a:off x="9666594" y="1498787"/>
              <a:ext cx="1132500" cy="1071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700"/>
                <a:t>Bajo presupuesto</a:t>
              </a:r>
              <a:endParaRPr sz="700"/>
            </a:p>
          </p:txBody>
        </p:sp>
      </p:grpSp>
      <p:grpSp>
        <p:nvGrpSpPr>
          <p:cNvPr id="112" name="Google Shape;112;p13"/>
          <p:cNvGrpSpPr/>
          <p:nvPr/>
        </p:nvGrpSpPr>
        <p:grpSpPr>
          <a:xfrm>
            <a:off x="1683277" y="1098252"/>
            <a:ext cx="1323652" cy="655859"/>
            <a:chOff x="9599852" y="4353347"/>
            <a:chExt cx="1284725" cy="1192255"/>
          </a:xfrm>
        </p:grpSpPr>
        <p:pic>
          <p:nvPicPr>
            <p:cNvPr id="113" name="Google Shape;113;p13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9599852" y="4353347"/>
              <a:ext cx="1284725" cy="119225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14" name="Google Shape;114;p13"/>
            <p:cNvSpPr txBox="1"/>
            <p:nvPr/>
          </p:nvSpPr>
          <p:spPr>
            <a:xfrm>
              <a:off x="9675964" y="4383990"/>
              <a:ext cx="1132500" cy="1071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s" sz="700"/>
                <a:t>Participación en concursos estudiantiles propios del área de tecnología con destacadas actuaciones</a:t>
              </a:r>
              <a:endParaRPr sz="700"/>
            </a:p>
          </p:txBody>
        </p:sp>
      </p:grpSp>
      <p:grpSp>
        <p:nvGrpSpPr>
          <p:cNvPr id="115" name="Google Shape;115;p13"/>
          <p:cNvGrpSpPr/>
          <p:nvPr/>
        </p:nvGrpSpPr>
        <p:grpSpPr>
          <a:xfrm>
            <a:off x="3051427" y="1057716"/>
            <a:ext cx="1323652" cy="736933"/>
            <a:chOff x="9599852" y="4353347"/>
            <a:chExt cx="1284725" cy="1192255"/>
          </a:xfrm>
        </p:grpSpPr>
        <p:pic>
          <p:nvPicPr>
            <p:cNvPr id="116" name="Google Shape;116;p13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9599852" y="4353347"/>
              <a:ext cx="1284725" cy="119225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17" name="Google Shape;117;p13"/>
            <p:cNvSpPr txBox="1"/>
            <p:nvPr/>
          </p:nvSpPr>
          <p:spPr>
            <a:xfrm>
              <a:off x="9675964" y="4383990"/>
              <a:ext cx="1132500" cy="1071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700"/>
                <a:t>Mejores resultados </a:t>
              </a:r>
              <a:r>
                <a:rPr lang="es" sz="700"/>
                <a:t>académicos</a:t>
              </a:r>
              <a:r>
                <a:rPr lang="es" sz="700"/>
                <a:t> dada la </a:t>
              </a:r>
              <a:r>
                <a:rPr lang="es" sz="700"/>
                <a:t>importancia</a:t>
              </a:r>
              <a:r>
                <a:rPr lang="es" sz="700"/>
                <a:t> de fortalecer el  </a:t>
              </a:r>
              <a:r>
                <a:rPr lang="es" sz="700"/>
                <a:t>área</a:t>
              </a:r>
              <a:r>
                <a:rPr lang="es" sz="700"/>
                <a:t> de </a:t>
              </a:r>
              <a:r>
                <a:rPr lang="es" sz="700"/>
                <a:t>tecnología y su influencia en otras áreas</a:t>
              </a:r>
              <a:endParaRPr sz="700"/>
            </a:p>
          </p:txBody>
        </p:sp>
      </p:grpSp>
      <p:grpSp>
        <p:nvGrpSpPr>
          <p:cNvPr id="118" name="Google Shape;118;p13"/>
          <p:cNvGrpSpPr/>
          <p:nvPr/>
        </p:nvGrpSpPr>
        <p:grpSpPr>
          <a:xfrm>
            <a:off x="2013528" y="1739819"/>
            <a:ext cx="816057" cy="874996"/>
            <a:chOff x="9599852" y="4353347"/>
            <a:chExt cx="1284725" cy="1192255"/>
          </a:xfrm>
        </p:grpSpPr>
        <p:pic>
          <p:nvPicPr>
            <p:cNvPr id="119" name="Google Shape;119;p13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9599852" y="4353347"/>
              <a:ext cx="1284725" cy="119225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0" name="Google Shape;120;p13"/>
            <p:cNvSpPr txBox="1"/>
            <p:nvPr/>
          </p:nvSpPr>
          <p:spPr>
            <a:xfrm>
              <a:off x="9675964" y="4383990"/>
              <a:ext cx="1132500" cy="1071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700"/>
                <a:t>Aumento de las habilidades para </a:t>
              </a:r>
              <a:r>
                <a:rPr lang="es" sz="700"/>
                <a:t>resolución</a:t>
              </a:r>
              <a:r>
                <a:rPr lang="es" sz="700"/>
                <a:t> de problemas en sus hijos</a:t>
              </a:r>
              <a:endParaRPr sz="700"/>
            </a:p>
          </p:txBody>
        </p:sp>
      </p:grpSp>
      <p:grpSp>
        <p:nvGrpSpPr>
          <p:cNvPr id="121" name="Google Shape;121;p13"/>
          <p:cNvGrpSpPr/>
          <p:nvPr/>
        </p:nvGrpSpPr>
        <p:grpSpPr>
          <a:xfrm>
            <a:off x="3511953" y="1754178"/>
            <a:ext cx="935023" cy="936039"/>
            <a:chOff x="9599852" y="4353347"/>
            <a:chExt cx="1284725" cy="1192255"/>
          </a:xfrm>
        </p:grpSpPr>
        <p:pic>
          <p:nvPicPr>
            <p:cNvPr id="122" name="Google Shape;122;p13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9599852" y="4353347"/>
              <a:ext cx="1284725" cy="119225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3" name="Google Shape;123;p13"/>
            <p:cNvSpPr txBox="1"/>
            <p:nvPr/>
          </p:nvSpPr>
          <p:spPr>
            <a:xfrm>
              <a:off x="9675964" y="4383990"/>
              <a:ext cx="1132500" cy="1071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700"/>
                <a:t>Hijos destacados nacionalmente por su desarrollo de proyectos y soluciones</a:t>
              </a:r>
              <a:endParaRPr sz="700"/>
            </a:p>
          </p:txBody>
        </p:sp>
      </p:grpSp>
      <p:grpSp>
        <p:nvGrpSpPr>
          <p:cNvPr id="124" name="Google Shape;124;p13"/>
          <p:cNvGrpSpPr/>
          <p:nvPr/>
        </p:nvGrpSpPr>
        <p:grpSpPr>
          <a:xfrm>
            <a:off x="4675225" y="2288934"/>
            <a:ext cx="1086620" cy="380687"/>
            <a:chOff x="9599852" y="4353347"/>
            <a:chExt cx="1284725" cy="1192255"/>
          </a:xfrm>
        </p:grpSpPr>
        <p:pic>
          <p:nvPicPr>
            <p:cNvPr id="125" name="Google Shape;125;p13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9599852" y="4353347"/>
              <a:ext cx="1284725" cy="119225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6" name="Google Shape;126;p13"/>
            <p:cNvSpPr txBox="1"/>
            <p:nvPr/>
          </p:nvSpPr>
          <p:spPr>
            <a:xfrm>
              <a:off x="9675964" y="4383990"/>
              <a:ext cx="1132500" cy="1071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700"/>
                <a:t>Hijos interesados en estudiar y aprender</a:t>
              </a:r>
              <a:endParaRPr sz="700"/>
            </a:p>
          </p:txBody>
        </p:sp>
      </p:grpSp>
      <p:grpSp>
        <p:nvGrpSpPr>
          <p:cNvPr id="127" name="Google Shape;127;p13"/>
          <p:cNvGrpSpPr/>
          <p:nvPr/>
        </p:nvGrpSpPr>
        <p:grpSpPr>
          <a:xfrm>
            <a:off x="-20257" y="2313252"/>
            <a:ext cx="1381376" cy="959302"/>
            <a:chOff x="346446" y="619428"/>
            <a:chExt cx="1276333" cy="1190496"/>
          </a:xfrm>
        </p:grpSpPr>
        <p:pic>
          <p:nvPicPr>
            <p:cNvPr id="128" name="Google Shape;128;p13"/>
            <p:cNvPicPr preferRelativeResize="0"/>
            <p:nvPr/>
          </p:nvPicPr>
          <p:blipFill>
            <a:blip r:embed="rId8">
              <a:alphaModFix/>
            </a:blip>
            <a:stretch>
              <a:fillRect/>
            </a:stretch>
          </p:blipFill>
          <p:spPr>
            <a:xfrm>
              <a:off x="346446" y="619428"/>
              <a:ext cx="1276333" cy="119049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9" name="Google Shape;129;p13"/>
            <p:cNvSpPr txBox="1"/>
            <p:nvPr/>
          </p:nvSpPr>
          <p:spPr>
            <a:xfrm>
              <a:off x="427506" y="647976"/>
              <a:ext cx="1132500" cy="1071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700"/>
                <a:t>El material didáctico será lo suficientemente versátil para poder abarcar varios temas y así ampliar el conocimiento de sus hijos sobre la </a:t>
              </a:r>
              <a:r>
                <a:rPr lang="es" sz="700"/>
                <a:t>tecnología</a:t>
              </a:r>
              <a:r>
                <a:rPr lang="es" sz="700"/>
                <a:t>.</a:t>
              </a:r>
              <a:endParaRPr sz="700"/>
            </a:p>
          </p:txBody>
        </p:sp>
      </p:grpSp>
      <p:grpSp>
        <p:nvGrpSpPr>
          <p:cNvPr id="130" name="Google Shape;130;p13"/>
          <p:cNvGrpSpPr/>
          <p:nvPr/>
        </p:nvGrpSpPr>
        <p:grpSpPr>
          <a:xfrm>
            <a:off x="336726" y="3266687"/>
            <a:ext cx="1110155" cy="715250"/>
            <a:chOff x="346446" y="619428"/>
            <a:chExt cx="1276333" cy="1190496"/>
          </a:xfrm>
        </p:grpSpPr>
        <p:pic>
          <p:nvPicPr>
            <p:cNvPr id="131" name="Google Shape;131;p13"/>
            <p:cNvPicPr preferRelativeResize="0"/>
            <p:nvPr/>
          </p:nvPicPr>
          <p:blipFill>
            <a:blip r:embed="rId8">
              <a:alphaModFix/>
            </a:blip>
            <a:stretch>
              <a:fillRect/>
            </a:stretch>
          </p:blipFill>
          <p:spPr>
            <a:xfrm>
              <a:off x="346446" y="619428"/>
              <a:ext cx="1276333" cy="119049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32" name="Google Shape;132;p13"/>
            <p:cNvSpPr txBox="1"/>
            <p:nvPr/>
          </p:nvSpPr>
          <p:spPr>
            <a:xfrm>
              <a:off x="427506" y="647976"/>
              <a:ext cx="1132500" cy="1071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700"/>
                <a:t>Se dará asesoría y capacitación presencial o virtual para sacar el máximo provecho de los kit didacticos.</a:t>
              </a:r>
              <a:endParaRPr sz="700"/>
            </a:p>
          </p:txBody>
        </p:sp>
      </p:grpSp>
      <p:grpSp>
        <p:nvGrpSpPr>
          <p:cNvPr id="133" name="Google Shape;133;p13"/>
          <p:cNvGrpSpPr/>
          <p:nvPr/>
        </p:nvGrpSpPr>
        <p:grpSpPr>
          <a:xfrm>
            <a:off x="100775" y="1680075"/>
            <a:ext cx="1502888" cy="526049"/>
            <a:chOff x="315921" y="549626"/>
            <a:chExt cx="1306859" cy="1260300"/>
          </a:xfrm>
        </p:grpSpPr>
        <p:pic>
          <p:nvPicPr>
            <p:cNvPr id="134" name="Google Shape;134;p13"/>
            <p:cNvPicPr preferRelativeResize="0"/>
            <p:nvPr/>
          </p:nvPicPr>
          <p:blipFill>
            <a:blip r:embed="rId8">
              <a:alphaModFix/>
            </a:blip>
            <a:stretch>
              <a:fillRect/>
            </a:stretch>
          </p:blipFill>
          <p:spPr>
            <a:xfrm>
              <a:off x="346446" y="619428"/>
              <a:ext cx="1276333" cy="119049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35" name="Google Shape;135;p13"/>
            <p:cNvSpPr txBox="1"/>
            <p:nvPr/>
          </p:nvSpPr>
          <p:spPr>
            <a:xfrm>
              <a:off x="315921" y="549626"/>
              <a:ext cx="1306800" cy="1260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700"/>
                <a:t>Material didáctico para el aprendizaje de tecnología </a:t>
              </a:r>
              <a:r>
                <a:rPr lang="es" sz="700"/>
                <a:t>más</a:t>
              </a:r>
              <a:r>
                <a:rPr lang="es" sz="700"/>
                <a:t> económico, de buena calidad y de fácil uso.</a:t>
              </a:r>
              <a:endParaRPr sz="700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