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sldIdLst>
    <p:sldId id="260" r:id="rId5"/>
    <p:sldId id="478" r:id="rId6"/>
    <p:sldId id="468" r:id="rId7"/>
    <p:sldId id="470" r:id="rId8"/>
    <p:sldId id="486" r:id="rId9"/>
    <p:sldId id="481" r:id="rId10"/>
    <p:sldId id="483" r:id="rId11"/>
    <p:sldId id="484" r:id="rId12"/>
    <p:sldId id="487" r:id="rId13"/>
    <p:sldId id="472" r:id="rId14"/>
    <p:sldId id="488" r:id="rId15"/>
    <p:sldId id="480" r:id="rId16"/>
    <p:sldId id="489" r:id="rId17"/>
    <p:sldId id="485" r:id="rId18"/>
    <p:sldId id="474" r:id="rId19"/>
    <p:sldId id="259" r:id="rId20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6E8DD3-C3B1-42FC-9F4A-B71CDEAA6547}" v="259" dt="2021-05-29T18:16:26.824"/>
    <p1510:client id="{0C391168-048D-4CCB-A5E1-C4669AA86E45}" v="994" dt="2021-05-29T01:29:56.342"/>
    <p1510:client id="{1F0D0515-C0CF-45D9-A315-4A9D4E3BA7D7}" v="83" dt="2021-05-29T20:30:46.980"/>
    <p1510:client id="{22E91FC1-64EE-4F1D-8BAA-F13E8E8217CF}" v="31" dt="2021-05-29T02:05:59.476"/>
    <p1510:client id="{432AEC9C-FE08-4BB1-B005-344E9DC1F4CC}" v="17" dt="2021-05-28T23:59:48.100"/>
    <p1510:client id="{71CC2F19-2EC3-4EDB-860A-2140A6E4D672}" v="82" dt="2021-05-29T23:14:20.268"/>
    <p1510:client id="{7A20E9E4-7B84-4F4B-B7C3-6B90997B28DF}" v="43" dt="2021-05-29T20:43:16.284"/>
    <p1510:client id="{8404E585-EA00-4905-993F-81D8D4D93FB4}" v="107" dt="2021-05-29T01:39:34.046"/>
    <p1510:client id="{872FD90B-2FBD-49FE-B19C-AADBF718917B}" v="1" dt="2021-05-29T19:53:26.014"/>
    <p1510:client id="{8738A8D1-5164-4A5D-9F00-C2DC952CA949}" v="13" dt="2021-05-29T20:50:06.893"/>
    <p1510:client id="{8783D684-2E79-4E42-99C2-22AF8A22BC41}" v="585" dt="2021-05-29T23:18:12.026"/>
    <p1510:client id="{AC4E5294-46F4-407D-BA90-91A9189EB7A4}" v="14" dt="2021-05-29T17:03:07.836"/>
    <p1510:client id="{B06CDCA6-3EEA-4C24-9C1D-D9201993424E}" v="4" dt="2021-05-30T21:15:29.161"/>
    <p1510:client id="{BDD36A57-4E38-45D6-B8A8-96681024D3C6}" v="26" dt="2021-05-29T20:36:03.298"/>
    <p1510:client id="{C075C9CB-E703-41BB-B7F2-7CD938DB3DCC}" v="2345" dt="2021-05-29T02:15:37.606"/>
    <p1510:client id="{F9A5215D-FE7F-4AEB-B217-B93C3BCB7509}" v="7" dt="2021-05-29T22:20:02.2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79035"/>
  </p:normalViewPr>
  <p:slideViewPr>
    <p:cSldViewPr snapToGrid="0">
      <p:cViewPr varScale="1">
        <p:scale>
          <a:sx n="113" d="100"/>
          <a:sy n="113" d="100"/>
        </p:scale>
        <p:origin x="1600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99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s Carrasco" userId="S::andrescarrasco_hotmail.com#ext#@profesionalindependiente436.onmicrosoft.com::2d562a55-3c46-40c5-9821-370143d85b2a" providerId="AD" clId="Web-{026E8DD3-C3B1-42FC-9F4A-B71CDEAA6547}"/>
    <pc:docChg chg="modSld">
      <pc:chgData name="Andres Carrasco" userId="S::andrescarrasco_hotmail.com#ext#@profesionalindependiente436.onmicrosoft.com::2d562a55-3c46-40c5-9821-370143d85b2a" providerId="AD" clId="Web-{026E8DD3-C3B1-42FC-9F4A-B71CDEAA6547}" dt="2021-05-29T18:16:26.824" v="433" actId="1076"/>
      <pc:docMkLst>
        <pc:docMk/>
      </pc:docMkLst>
      <pc:sldChg chg="addSp delSp modSp mod setBg">
        <pc:chgData name="Andres Carrasco" userId="S::andrescarrasco_hotmail.com#ext#@profesionalindependiente436.onmicrosoft.com::2d562a55-3c46-40c5-9821-370143d85b2a" providerId="AD" clId="Web-{026E8DD3-C3B1-42FC-9F4A-B71CDEAA6547}" dt="2021-05-29T18:16:26.824" v="433" actId="1076"/>
        <pc:sldMkLst>
          <pc:docMk/>
          <pc:sldMk cId="804936773" sldId="484"/>
        </pc:sldMkLst>
        <pc:spChg chg="add mod">
          <ac:chgData name="Andres Carrasco" userId="S::andrescarrasco_hotmail.com#ext#@profesionalindependiente436.onmicrosoft.com::2d562a55-3c46-40c5-9821-370143d85b2a" providerId="AD" clId="Web-{026E8DD3-C3B1-42FC-9F4A-B71CDEAA6547}" dt="2021-05-29T18:16:26.824" v="433" actId="1076"/>
          <ac:spMkLst>
            <pc:docMk/>
            <pc:sldMk cId="804936773" sldId="484"/>
            <ac:spMk id="2" creationId="{10CA65AF-2C59-4AD9-8FD9-9EC0342E0BAB}"/>
          </ac:spMkLst>
        </pc:spChg>
        <pc:spChg chg="mod">
          <ac:chgData name="Andres Carrasco" userId="S::andrescarrasco_hotmail.com#ext#@profesionalindependiente436.onmicrosoft.com::2d562a55-3c46-40c5-9821-370143d85b2a" providerId="AD" clId="Web-{026E8DD3-C3B1-42FC-9F4A-B71CDEAA6547}" dt="2021-05-29T18:04:57.634" v="217"/>
          <ac:spMkLst>
            <pc:docMk/>
            <pc:sldMk cId="804936773" sldId="484"/>
            <ac:spMk id="3" creationId="{016548FC-8522-4111-94A3-FD2F28C08365}"/>
          </ac:spMkLst>
        </pc:spChg>
        <pc:spChg chg="add del">
          <ac:chgData name="Andres Carrasco" userId="S::andrescarrasco_hotmail.com#ext#@profesionalindependiente436.onmicrosoft.com::2d562a55-3c46-40c5-9821-370143d85b2a" providerId="AD" clId="Web-{026E8DD3-C3B1-42FC-9F4A-B71CDEAA6547}" dt="2021-05-29T18:04:57.634" v="217"/>
          <ac:spMkLst>
            <pc:docMk/>
            <pc:sldMk cId="804936773" sldId="484"/>
            <ac:spMk id="10" creationId="{DBC6133C-0615-4CE4-9132-37E609A9BDFA}"/>
          </ac:spMkLst>
        </pc:spChg>
        <pc:spChg chg="add del">
          <ac:chgData name="Andres Carrasco" userId="S::andrescarrasco_hotmail.com#ext#@profesionalindependiente436.onmicrosoft.com::2d562a55-3c46-40c5-9821-370143d85b2a" providerId="AD" clId="Web-{026E8DD3-C3B1-42FC-9F4A-B71CDEAA6547}" dt="2021-05-29T18:04:57.634" v="217"/>
          <ac:spMkLst>
            <pc:docMk/>
            <pc:sldMk cId="804936773" sldId="484"/>
            <ac:spMk id="12" creationId="{169CC832-2974-4E8D-90ED-3E2941BA7336}"/>
          </ac:spMkLst>
        </pc:spChg>
        <pc:spChg chg="add del">
          <ac:chgData name="Andres Carrasco" userId="S::andrescarrasco_hotmail.com#ext#@profesionalindependiente436.onmicrosoft.com::2d562a55-3c46-40c5-9821-370143d85b2a" providerId="AD" clId="Web-{026E8DD3-C3B1-42FC-9F4A-B71CDEAA6547}" dt="2021-05-29T18:04:57.634" v="217"/>
          <ac:spMkLst>
            <pc:docMk/>
            <pc:sldMk cId="804936773" sldId="484"/>
            <ac:spMk id="14" creationId="{55222F96-971A-4F90-B841-6BAB416C7AC1}"/>
          </ac:spMkLst>
        </pc:spChg>
        <pc:spChg chg="add del">
          <ac:chgData name="Andres Carrasco" userId="S::andrescarrasco_hotmail.com#ext#@profesionalindependiente436.onmicrosoft.com::2d562a55-3c46-40c5-9821-370143d85b2a" providerId="AD" clId="Web-{026E8DD3-C3B1-42FC-9F4A-B71CDEAA6547}" dt="2021-05-29T18:04:57.634" v="217"/>
          <ac:spMkLst>
            <pc:docMk/>
            <pc:sldMk cId="804936773" sldId="484"/>
            <ac:spMk id="16" creationId="{08980754-6F4B-43C9-B9BE-127B6BED6586}"/>
          </ac:spMkLst>
        </pc:spChg>
        <pc:spChg chg="add del">
          <ac:chgData name="Andres Carrasco" userId="S::andrescarrasco_hotmail.com#ext#@profesionalindependiente436.onmicrosoft.com::2d562a55-3c46-40c5-9821-370143d85b2a" providerId="AD" clId="Web-{026E8DD3-C3B1-42FC-9F4A-B71CDEAA6547}" dt="2021-05-29T18:04:57.634" v="217"/>
          <ac:spMkLst>
            <pc:docMk/>
            <pc:sldMk cId="804936773" sldId="484"/>
            <ac:spMk id="18" creationId="{2C1BBA94-3F40-40AA-8BB9-E69E25E537C1}"/>
          </ac:spMkLst>
        </pc:spChg>
        <pc:graphicFrameChg chg="add mod modGraphic">
          <ac:chgData name="Andres Carrasco" userId="S::andrescarrasco_hotmail.com#ext#@profesionalindependiente436.onmicrosoft.com::2d562a55-3c46-40c5-9821-370143d85b2a" providerId="AD" clId="Web-{026E8DD3-C3B1-42FC-9F4A-B71CDEAA6547}" dt="2021-05-29T18:16:24.590" v="432" actId="1076"/>
          <ac:graphicFrameMkLst>
            <pc:docMk/>
            <pc:sldMk cId="804936773" sldId="484"/>
            <ac:graphicFrameMk id="5" creationId="{7EB3D56D-9119-4CFC-A3F0-BDB2D5F9FDF9}"/>
          </ac:graphicFrameMkLst>
        </pc:graphicFrameChg>
      </pc:sldChg>
      <pc:sldChg chg="modNotes">
        <pc:chgData name="Andres Carrasco" userId="S::andrescarrasco_hotmail.com#ext#@profesionalindependiente436.onmicrosoft.com::2d562a55-3c46-40c5-9821-370143d85b2a" providerId="AD" clId="Web-{026E8DD3-C3B1-42FC-9F4A-B71CDEAA6547}" dt="2021-05-29T17:59:33.304" v="206"/>
        <pc:sldMkLst>
          <pc:docMk/>
          <pc:sldMk cId="409725305" sldId="488"/>
        </pc:sldMkLst>
      </pc:sldChg>
    </pc:docChg>
  </pc:docChgLst>
  <pc:docChgLst>
    <pc:chgData name="Andres Carrasco" userId="S::andrescarrasco_hotmail.com#ext#@profesionalindependiente436.onmicrosoft.com::2d562a55-3c46-40c5-9821-370143d85b2a" providerId="AD" clId="Web-{22E91FC1-64EE-4F1D-8BAA-F13E8E8217CF}"/>
    <pc:docChg chg="modSld">
      <pc:chgData name="Andres Carrasco" userId="S::andrescarrasco_hotmail.com#ext#@profesionalindependiente436.onmicrosoft.com::2d562a55-3c46-40c5-9821-370143d85b2a" providerId="AD" clId="Web-{22E91FC1-64EE-4F1D-8BAA-F13E8E8217CF}" dt="2021-05-29T02:05:59.476" v="85" actId="1076"/>
      <pc:docMkLst>
        <pc:docMk/>
      </pc:docMkLst>
      <pc:sldChg chg="addSp modSp modNotes">
        <pc:chgData name="Andres Carrasco" userId="S::andrescarrasco_hotmail.com#ext#@profesionalindependiente436.onmicrosoft.com::2d562a55-3c46-40c5-9821-370143d85b2a" providerId="AD" clId="Web-{22E91FC1-64EE-4F1D-8BAA-F13E8E8217CF}" dt="2021-05-29T02:00:59.701" v="83"/>
        <pc:sldMkLst>
          <pc:docMk/>
          <pc:sldMk cId="3096017307" sldId="483"/>
        </pc:sldMkLst>
        <pc:spChg chg="mod">
          <ac:chgData name="Andres Carrasco" userId="S::andrescarrasco_hotmail.com#ext#@profesionalindependiente436.onmicrosoft.com::2d562a55-3c46-40c5-9821-370143d85b2a" providerId="AD" clId="Web-{22E91FC1-64EE-4F1D-8BAA-F13E8E8217CF}" dt="2021-05-29T01:48:06.355" v="0" actId="1076"/>
          <ac:spMkLst>
            <pc:docMk/>
            <pc:sldMk cId="3096017307" sldId="483"/>
            <ac:spMk id="3" creationId="{016548FC-8522-4111-94A3-FD2F28C08365}"/>
          </ac:spMkLst>
        </pc:spChg>
        <pc:picChg chg="add mod">
          <ac:chgData name="Andres Carrasco" userId="S::andrescarrasco_hotmail.com#ext#@profesionalindependiente436.onmicrosoft.com::2d562a55-3c46-40c5-9821-370143d85b2a" providerId="AD" clId="Web-{22E91FC1-64EE-4F1D-8BAA-F13E8E8217CF}" dt="2021-05-29T01:52:51.556" v="11" actId="1076"/>
          <ac:picMkLst>
            <pc:docMk/>
            <pc:sldMk cId="3096017307" sldId="483"/>
            <ac:picMk id="2" creationId="{8A0631B6-F26B-4E17-9717-34C240E5191A}"/>
          </ac:picMkLst>
        </pc:picChg>
        <pc:picChg chg="add mod">
          <ac:chgData name="Andres Carrasco" userId="S::andrescarrasco_hotmail.com#ext#@profesionalindependiente436.onmicrosoft.com::2d562a55-3c46-40c5-9821-370143d85b2a" providerId="AD" clId="Web-{22E91FC1-64EE-4F1D-8BAA-F13E8E8217CF}" dt="2021-05-29T01:54:40.216" v="19" actId="1076"/>
          <ac:picMkLst>
            <pc:docMk/>
            <pc:sldMk cId="3096017307" sldId="483"/>
            <ac:picMk id="4" creationId="{9926B023-D183-435F-A3F7-BE76D05238BE}"/>
          </ac:picMkLst>
        </pc:picChg>
        <pc:picChg chg="add mod">
          <ac:chgData name="Andres Carrasco" userId="S::andrescarrasco_hotmail.com#ext#@profesionalindependiente436.onmicrosoft.com::2d562a55-3c46-40c5-9821-370143d85b2a" providerId="AD" clId="Web-{22E91FC1-64EE-4F1D-8BAA-F13E8E8217CF}" dt="2021-05-29T01:54:16.480" v="18" actId="14100"/>
          <ac:picMkLst>
            <pc:docMk/>
            <pc:sldMk cId="3096017307" sldId="483"/>
            <ac:picMk id="5" creationId="{35D06500-744D-4B32-A3B1-585C3D766CED}"/>
          </ac:picMkLst>
        </pc:picChg>
        <pc:picChg chg="add mod">
          <ac:chgData name="Andres Carrasco" userId="S::andrescarrasco_hotmail.com#ext#@profesionalindependiente436.onmicrosoft.com::2d562a55-3c46-40c5-9821-370143d85b2a" providerId="AD" clId="Web-{22E91FC1-64EE-4F1D-8BAA-F13E8E8217CF}" dt="2021-05-29T01:56:40.754" v="25" actId="14100"/>
          <ac:picMkLst>
            <pc:docMk/>
            <pc:sldMk cId="3096017307" sldId="483"/>
            <ac:picMk id="6" creationId="{E695595A-80F6-4B98-B821-31CB5A7C973D}"/>
          </ac:picMkLst>
        </pc:picChg>
      </pc:sldChg>
      <pc:sldChg chg="modSp">
        <pc:chgData name="Andres Carrasco" userId="S::andrescarrasco_hotmail.com#ext#@profesionalindependiente436.onmicrosoft.com::2d562a55-3c46-40c5-9821-370143d85b2a" providerId="AD" clId="Web-{22E91FC1-64EE-4F1D-8BAA-F13E8E8217CF}" dt="2021-05-29T02:01:29.405" v="84" actId="1076"/>
        <pc:sldMkLst>
          <pc:docMk/>
          <pc:sldMk cId="804936773" sldId="484"/>
        </pc:sldMkLst>
        <pc:spChg chg="mod">
          <ac:chgData name="Andres Carrasco" userId="S::andrescarrasco_hotmail.com#ext#@profesionalindependiente436.onmicrosoft.com::2d562a55-3c46-40c5-9821-370143d85b2a" providerId="AD" clId="Web-{22E91FC1-64EE-4F1D-8BAA-F13E8E8217CF}" dt="2021-05-29T02:01:29.405" v="84" actId="1076"/>
          <ac:spMkLst>
            <pc:docMk/>
            <pc:sldMk cId="804936773" sldId="484"/>
            <ac:spMk id="3" creationId="{016548FC-8522-4111-94A3-FD2F28C08365}"/>
          </ac:spMkLst>
        </pc:spChg>
      </pc:sldChg>
      <pc:sldChg chg="modSp">
        <pc:chgData name="Andres Carrasco" userId="S::andrescarrasco_hotmail.com#ext#@profesionalindependiente436.onmicrosoft.com::2d562a55-3c46-40c5-9821-370143d85b2a" providerId="AD" clId="Web-{22E91FC1-64EE-4F1D-8BAA-F13E8E8217CF}" dt="2021-05-29T02:05:59.476" v="85" actId="1076"/>
        <pc:sldMkLst>
          <pc:docMk/>
          <pc:sldMk cId="409725305" sldId="488"/>
        </pc:sldMkLst>
        <pc:spChg chg="mod">
          <ac:chgData name="Andres Carrasco" userId="S::andrescarrasco_hotmail.com#ext#@profesionalindependiente436.onmicrosoft.com::2d562a55-3c46-40c5-9821-370143d85b2a" providerId="AD" clId="Web-{22E91FC1-64EE-4F1D-8BAA-F13E8E8217CF}" dt="2021-05-29T02:05:59.476" v="85" actId="1076"/>
          <ac:spMkLst>
            <pc:docMk/>
            <pc:sldMk cId="409725305" sldId="488"/>
            <ac:spMk id="3" creationId="{016548FC-8522-4111-94A3-FD2F28C08365}"/>
          </ac:spMkLst>
        </pc:spChg>
      </pc:sldChg>
    </pc:docChg>
  </pc:docChgLst>
  <pc:docChgLst>
    <pc:chgData name="Andres Carrasco" userId="S::andrescarrasco_hotmail.com#ext#@profesionalindependiente436.onmicrosoft.com::2d562a55-3c46-40c5-9821-370143d85b2a" providerId="AD" clId="Web-{0C391168-048D-4CCB-A5E1-C4669AA86E45}"/>
    <pc:docChg chg="modSld">
      <pc:chgData name="Andres Carrasco" userId="S::andrescarrasco_hotmail.com#ext#@profesionalindependiente436.onmicrosoft.com::2d562a55-3c46-40c5-9821-370143d85b2a" providerId="AD" clId="Web-{0C391168-048D-4CCB-A5E1-C4669AA86E45}" dt="2021-05-29T01:29:56.342" v="544" actId="1076"/>
      <pc:docMkLst>
        <pc:docMk/>
      </pc:docMkLst>
      <pc:sldChg chg="addSp modSp">
        <pc:chgData name="Andres Carrasco" userId="S::andrescarrasco_hotmail.com#ext#@profesionalindependiente436.onmicrosoft.com::2d562a55-3c46-40c5-9821-370143d85b2a" providerId="AD" clId="Web-{0C391168-048D-4CCB-A5E1-C4669AA86E45}" dt="2021-05-29T00:22:26.365" v="241" actId="20577"/>
        <pc:sldMkLst>
          <pc:docMk/>
          <pc:sldMk cId="3250146985" sldId="467"/>
        </pc:sldMkLst>
        <pc:spChg chg="add mod">
          <ac:chgData name="Andres Carrasco" userId="S::andrescarrasco_hotmail.com#ext#@profesionalindependiente436.onmicrosoft.com::2d562a55-3c46-40c5-9821-370143d85b2a" providerId="AD" clId="Web-{0C391168-048D-4CCB-A5E1-C4669AA86E45}" dt="2021-05-29T00:20:39.471" v="231" actId="1076"/>
          <ac:spMkLst>
            <pc:docMk/>
            <pc:sldMk cId="3250146985" sldId="467"/>
            <ac:spMk id="2" creationId="{7ADEF951-E7BE-4749-B4BC-55765073A34F}"/>
          </ac:spMkLst>
        </pc:spChg>
        <pc:spChg chg="add mod">
          <ac:chgData name="Andres Carrasco" userId="S::andrescarrasco_hotmail.com#ext#@profesionalindependiente436.onmicrosoft.com::2d562a55-3c46-40c5-9821-370143d85b2a" providerId="AD" clId="Web-{0C391168-048D-4CCB-A5E1-C4669AA86E45}" dt="2021-05-29T00:22:26.365" v="241" actId="20577"/>
          <ac:spMkLst>
            <pc:docMk/>
            <pc:sldMk cId="3250146985" sldId="467"/>
            <ac:spMk id="3" creationId="{1AC9EC7B-19A9-4481-AAA9-89F35077A4D8}"/>
          </ac:spMkLst>
        </pc:spChg>
        <pc:spChg chg="mod">
          <ac:chgData name="Andres Carrasco" userId="S::andrescarrasco_hotmail.com#ext#@profesionalindependiente436.onmicrosoft.com::2d562a55-3c46-40c5-9821-370143d85b2a" providerId="AD" clId="Web-{0C391168-048D-4CCB-A5E1-C4669AA86E45}" dt="2021-05-29T00:20:52.018" v="234" actId="1076"/>
          <ac:spMkLst>
            <pc:docMk/>
            <pc:sldMk cId="3250146985" sldId="467"/>
            <ac:spMk id="6" creationId="{BB32E47C-5BF7-4810-924F-9042F79A7C5E}"/>
          </ac:spMkLst>
        </pc:spChg>
      </pc:sldChg>
      <pc:sldChg chg="addSp delSp modSp modNotes">
        <pc:chgData name="Andres Carrasco" userId="S::andrescarrasco_hotmail.com#ext#@profesionalindependiente436.onmicrosoft.com::2d562a55-3c46-40c5-9821-370143d85b2a" providerId="AD" clId="Web-{0C391168-048D-4CCB-A5E1-C4669AA86E45}" dt="2021-05-29T01:27:06.915" v="540" actId="14100"/>
        <pc:sldMkLst>
          <pc:docMk/>
          <pc:sldMk cId="3700920820" sldId="470"/>
        </pc:sldMkLst>
        <pc:spChg chg="add mod">
          <ac:chgData name="Andres Carrasco" userId="S::andrescarrasco_hotmail.com#ext#@profesionalindependiente436.onmicrosoft.com::2d562a55-3c46-40c5-9821-370143d85b2a" providerId="AD" clId="Web-{0C391168-048D-4CCB-A5E1-C4669AA86E45}" dt="2021-05-29T01:25:53.381" v="530" actId="1076"/>
          <ac:spMkLst>
            <pc:docMk/>
            <pc:sldMk cId="3700920820" sldId="470"/>
            <ac:spMk id="4" creationId="{2E37FFDE-7B02-4595-B8D2-A27086411A84}"/>
          </ac:spMkLst>
        </pc:spChg>
        <pc:picChg chg="add mod">
          <ac:chgData name="Andres Carrasco" userId="S::andrescarrasco_hotmail.com#ext#@profesionalindependiente436.onmicrosoft.com::2d562a55-3c46-40c5-9821-370143d85b2a" providerId="AD" clId="Web-{0C391168-048D-4CCB-A5E1-C4669AA86E45}" dt="2021-05-29T01:27:06.915" v="540" actId="14100"/>
          <ac:picMkLst>
            <pc:docMk/>
            <pc:sldMk cId="3700920820" sldId="470"/>
            <ac:picMk id="2" creationId="{3D898C55-EAAC-449A-BD4F-4ADA715A0529}"/>
          </ac:picMkLst>
        </pc:picChg>
        <pc:picChg chg="add del mod">
          <ac:chgData name="Andres Carrasco" userId="S::andrescarrasco_hotmail.com#ext#@profesionalindependiente436.onmicrosoft.com::2d562a55-3c46-40c5-9821-370143d85b2a" providerId="AD" clId="Web-{0C391168-048D-4CCB-A5E1-C4669AA86E45}" dt="2021-05-29T01:26:54.883" v="536"/>
          <ac:picMkLst>
            <pc:docMk/>
            <pc:sldMk cId="3700920820" sldId="470"/>
            <ac:picMk id="3" creationId="{4FD7F542-17F3-44A5-946B-1F1FF4F26CDE}"/>
          </ac:picMkLst>
        </pc:picChg>
      </pc:sldChg>
      <pc:sldChg chg="modNotes">
        <pc:chgData name="Andres Carrasco" userId="S::andrescarrasco_hotmail.com#ext#@profesionalindependiente436.onmicrosoft.com::2d562a55-3c46-40c5-9821-370143d85b2a" providerId="AD" clId="Web-{0C391168-048D-4CCB-A5E1-C4669AA86E45}" dt="2021-05-29T00:27:04.140" v="244"/>
        <pc:sldMkLst>
          <pc:docMk/>
          <pc:sldMk cId="3590282141" sldId="471"/>
        </pc:sldMkLst>
      </pc:sldChg>
      <pc:sldChg chg="addSp delSp modSp">
        <pc:chgData name="Andres Carrasco" userId="S::andrescarrasco_hotmail.com#ext#@profesionalindependiente436.onmicrosoft.com::2d562a55-3c46-40c5-9821-370143d85b2a" providerId="AD" clId="Web-{0C391168-048D-4CCB-A5E1-C4669AA86E45}" dt="2021-05-29T01:29:56.342" v="544" actId="1076"/>
        <pc:sldMkLst>
          <pc:docMk/>
          <pc:sldMk cId="253002926" sldId="472"/>
        </pc:sldMkLst>
        <pc:spChg chg="add mod">
          <ac:chgData name="Andres Carrasco" userId="S::andrescarrasco_hotmail.com#ext#@profesionalindependiente436.onmicrosoft.com::2d562a55-3c46-40c5-9821-370143d85b2a" providerId="AD" clId="Web-{0C391168-048D-4CCB-A5E1-C4669AA86E45}" dt="2021-05-29T01:26:49.883" v="535" actId="1076"/>
          <ac:spMkLst>
            <pc:docMk/>
            <pc:sldMk cId="253002926" sldId="472"/>
            <ac:spMk id="3" creationId="{91E3D90B-36D0-46FA-B5F1-007580CC82EF}"/>
          </ac:spMkLst>
        </pc:spChg>
        <pc:picChg chg="add del mod">
          <ac:chgData name="Andres Carrasco" userId="S::andrescarrasco_hotmail.com#ext#@profesionalindependiente436.onmicrosoft.com::2d562a55-3c46-40c5-9821-370143d85b2a" providerId="AD" clId="Web-{0C391168-048D-4CCB-A5E1-C4669AA86E45}" dt="2021-05-29T01:21:29.810" v="517"/>
          <ac:picMkLst>
            <pc:docMk/>
            <pc:sldMk cId="253002926" sldId="472"/>
            <ac:picMk id="2" creationId="{5888EAB3-5AC3-466B-974E-D07C621A40D1}"/>
          </ac:picMkLst>
        </pc:picChg>
        <pc:picChg chg="add mod">
          <ac:chgData name="Andres Carrasco" userId="S::andrescarrasco_hotmail.com#ext#@profesionalindependiente436.onmicrosoft.com::2d562a55-3c46-40c5-9821-370143d85b2a" providerId="AD" clId="Web-{0C391168-048D-4CCB-A5E1-C4669AA86E45}" dt="2021-05-29T01:29:56.342" v="544" actId="1076"/>
          <ac:picMkLst>
            <pc:docMk/>
            <pc:sldMk cId="253002926" sldId="472"/>
            <ac:picMk id="4" creationId="{94488231-6FDD-404F-B1E2-821CAD2C854A}"/>
          </ac:picMkLst>
        </pc:picChg>
      </pc:sldChg>
      <pc:sldChg chg="addSp modSp modNotes">
        <pc:chgData name="Andres Carrasco" userId="S::andrescarrasco_hotmail.com#ext#@profesionalindependiente436.onmicrosoft.com::2d562a55-3c46-40c5-9821-370143d85b2a" providerId="AD" clId="Web-{0C391168-048D-4CCB-A5E1-C4669AA86E45}" dt="2021-05-29T00:50:29.639" v="500" actId="20577"/>
        <pc:sldMkLst>
          <pc:docMk/>
          <pc:sldMk cId="2935551368" sldId="473"/>
        </pc:sldMkLst>
        <pc:spChg chg="add mod">
          <ac:chgData name="Andres Carrasco" userId="S::andrescarrasco_hotmail.com#ext#@profesionalindependiente436.onmicrosoft.com::2d562a55-3c46-40c5-9821-370143d85b2a" providerId="AD" clId="Web-{0C391168-048D-4CCB-A5E1-C4669AA86E45}" dt="2021-05-29T00:50:29.639" v="500" actId="20577"/>
          <ac:spMkLst>
            <pc:docMk/>
            <pc:sldMk cId="2935551368" sldId="473"/>
            <ac:spMk id="2" creationId="{AB5FA010-13CA-4F45-86BF-C4B5AFB33D44}"/>
          </ac:spMkLst>
        </pc:spChg>
      </pc:sldChg>
      <pc:sldChg chg="modSp">
        <pc:chgData name="Andres Carrasco" userId="S::andrescarrasco_hotmail.com#ext#@profesionalindependiente436.onmicrosoft.com::2d562a55-3c46-40c5-9821-370143d85b2a" providerId="AD" clId="Web-{0C391168-048D-4CCB-A5E1-C4669AA86E45}" dt="2021-05-29T01:26:05.819" v="532" actId="20577"/>
        <pc:sldMkLst>
          <pc:docMk/>
          <pc:sldMk cId="3063940036" sldId="480"/>
        </pc:sldMkLst>
        <pc:spChg chg="mod">
          <ac:chgData name="Andres Carrasco" userId="S::andrescarrasco_hotmail.com#ext#@profesionalindependiente436.onmicrosoft.com::2d562a55-3c46-40c5-9821-370143d85b2a" providerId="AD" clId="Web-{0C391168-048D-4CCB-A5E1-C4669AA86E45}" dt="2021-05-29T01:26:05.819" v="532" actId="20577"/>
          <ac:spMkLst>
            <pc:docMk/>
            <pc:sldMk cId="3063940036" sldId="480"/>
            <ac:spMk id="2" creationId="{5DDCEC8A-B344-44B1-A984-D865DCEBB6DE}"/>
          </ac:spMkLst>
        </pc:spChg>
      </pc:sldChg>
    </pc:docChg>
  </pc:docChgLst>
  <pc:docChgLst>
    <pc:chgData name="Omar Silva Muñoz" userId="S::admin@profesionalindependiente436.onmicrosoft.com::10751acb-3865-44b2-a4c8-4899da177e2c" providerId="AD" clId="Web-{1F0D0515-C0CF-45D9-A315-4A9D4E3BA7D7}"/>
    <pc:docChg chg="addSld modSld">
      <pc:chgData name="Omar Silva Muñoz" userId="S::admin@profesionalindependiente436.onmicrosoft.com::10751acb-3865-44b2-a4c8-4899da177e2c" providerId="AD" clId="Web-{1F0D0515-C0CF-45D9-A315-4A9D4E3BA7D7}" dt="2021-05-29T20:30:46.980" v="43" actId="1076"/>
      <pc:docMkLst>
        <pc:docMk/>
      </pc:docMkLst>
      <pc:sldChg chg="addSp modSp new">
        <pc:chgData name="Omar Silva Muñoz" userId="S::admin@profesionalindependiente436.onmicrosoft.com::10751acb-3865-44b2-a4c8-4899da177e2c" providerId="AD" clId="Web-{1F0D0515-C0CF-45D9-A315-4A9D4E3BA7D7}" dt="2021-05-29T20:30:46.980" v="43" actId="1076"/>
        <pc:sldMkLst>
          <pc:docMk/>
          <pc:sldMk cId="1581408055" sldId="490"/>
        </pc:sldMkLst>
        <pc:spChg chg="add mod">
          <ac:chgData name="Omar Silva Muñoz" userId="S::admin@profesionalindependiente436.onmicrosoft.com::10751acb-3865-44b2-a4c8-4899da177e2c" providerId="AD" clId="Web-{1F0D0515-C0CF-45D9-A315-4A9D4E3BA7D7}" dt="2021-05-29T20:30:32.338" v="40" actId="1076"/>
          <ac:spMkLst>
            <pc:docMk/>
            <pc:sldMk cId="1581408055" sldId="490"/>
            <ac:spMk id="2" creationId="{6C7C9733-1DDA-44A0-AC79-D9F88475FC03}"/>
          </ac:spMkLst>
        </pc:spChg>
        <pc:spChg chg="add mod">
          <ac:chgData name="Omar Silva Muñoz" userId="S::admin@profesionalindependiente436.onmicrosoft.com::10751acb-3865-44b2-a4c8-4899da177e2c" providerId="AD" clId="Web-{1F0D0515-C0CF-45D9-A315-4A9D4E3BA7D7}" dt="2021-05-29T20:30:46.980" v="43" actId="1076"/>
          <ac:spMkLst>
            <pc:docMk/>
            <pc:sldMk cId="1581408055" sldId="490"/>
            <ac:spMk id="3" creationId="{42E50217-DC8F-4520-8186-C46220007307}"/>
          </ac:spMkLst>
        </pc:spChg>
      </pc:sldChg>
    </pc:docChg>
  </pc:docChgLst>
  <pc:docChgLst>
    <pc:chgData name="Omar Silva Muñoz" userId="S::admin@profesionalindependiente436.onmicrosoft.com::10751acb-3865-44b2-a4c8-4899da177e2c" providerId="AD" clId="Web-{C075C9CB-E703-41BB-B7F2-7CD938DB3DCC}"/>
    <pc:docChg chg="addSld delSld modSld sldOrd">
      <pc:chgData name="Omar Silva Muñoz" userId="S::admin@profesionalindependiente436.onmicrosoft.com::10751acb-3865-44b2-a4c8-4899da177e2c" providerId="AD" clId="Web-{C075C9CB-E703-41BB-B7F2-7CD938DB3DCC}" dt="2021-05-29T02:15:35.074" v="1609" actId="20577"/>
      <pc:docMkLst>
        <pc:docMk/>
      </pc:docMkLst>
      <pc:sldChg chg="addSp delSp modSp ord">
        <pc:chgData name="Omar Silva Muñoz" userId="S::admin@profesionalindependiente436.onmicrosoft.com::10751acb-3865-44b2-a4c8-4899da177e2c" providerId="AD" clId="Web-{C075C9CB-E703-41BB-B7F2-7CD938DB3DCC}" dt="2021-05-29T00:51:15.423" v="1010"/>
        <pc:sldMkLst>
          <pc:docMk/>
          <pc:sldMk cId="3211097071" sldId="260"/>
        </pc:sldMkLst>
        <pc:spChg chg="add del mod">
          <ac:chgData name="Omar Silva Muñoz" userId="S::admin@profesionalindependiente436.onmicrosoft.com::10751acb-3865-44b2-a4c8-4899da177e2c" providerId="AD" clId="Web-{C075C9CB-E703-41BB-B7F2-7CD938DB3DCC}" dt="2021-05-28T23:38:57.812" v="38"/>
          <ac:spMkLst>
            <pc:docMk/>
            <pc:sldMk cId="3211097071" sldId="260"/>
            <ac:spMk id="2" creationId="{EB19137F-4DE8-4821-9648-2F418991C692}"/>
          </ac:spMkLst>
        </pc:spChg>
        <pc:spChg chg="del mod">
          <ac:chgData name="Omar Silva Muñoz" userId="S::admin@profesionalindependiente436.onmicrosoft.com::10751acb-3865-44b2-a4c8-4899da177e2c" providerId="AD" clId="Web-{C075C9CB-E703-41BB-B7F2-7CD938DB3DCC}" dt="2021-05-28T23:45:54.400" v="78"/>
          <ac:spMkLst>
            <pc:docMk/>
            <pc:sldMk cId="3211097071" sldId="260"/>
            <ac:spMk id="3" creationId="{00000000-0000-0000-0000-000000000000}"/>
          </ac:spMkLst>
        </pc:spChg>
        <pc:spChg chg="del mod">
          <ac:chgData name="Omar Silva Muñoz" userId="S::admin@profesionalindependiente436.onmicrosoft.com::10751acb-3865-44b2-a4c8-4899da177e2c" providerId="AD" clId="Web-{C075C9CB-E703-41BB-B7F2-7CD938DB3DCC}" dt="2021-05-28T23:50:20.220" v="116"/>
          <ac:spMkLst>
            <pc:docMk/>
            <pc:sldMk cId="3211097071" sldId="260"/>
            <ac:spMk id="4" creationId="{00000000-0000-0000-0000-000000000000}"/>
          </ac:spMkLst>
        </pc:spChg>
        <pc:spChg chg="add del mod">
          <ac:chgData name="Omar Silva Muñoz" userId="S::admin@profesionalindependiente436.onmicrosoft.com::10751acb-3865-44b2-a4c8-4899da177e2c" providerId="AD" clId="Web-{C075C9CB-E703-41BB-B7F2-7CD938DB3DCC}" dt="2021-05-28T23:38:23.514" v="32"/>
          <ac:spMkLst>
            <pc:docMk/>
            <pc:sldMk cId="3211097071" sldId="260"/>
            <ac:spMk id="5" creationId="{9D40D4BE-88CE-42F1-9BB9-0396246B3E96}"/>
          </ac:spMkLst>
        </pc:spChg>
        <pc:spChg chg="add mod">
          <ac:chgData name="Omar Silva Muñoz" userId="S::admin@profesionalindependiente436.onmicrosoft.com::10751acb-3865-44b2-a4c8-4899da177e2c" providerId="AD" clId="Web-{C075C9CB-E703-41BB-B7F2-7CD938DB3DCC}" dt="2021-05-28T23:51:31.753" v="130" actId="1076"/>
          <ac:spMkLst>
            <pc:docMk/>
            <pc:sldMk cId="3211097071" sldId="260"/>
            <ac:spMk id="6" creationId="{E17076DF-A695-401E-A364-DF29AAC109DC}"/>
          </ac:spMkLst>
        </pc:spChg>
        <pc:spChg chg="add mod">
          <ac:chgData name="Omar Silva Muñoz" userId="S::admin@profesionalindependiente436.onmicrosoft.com::10751acb-3865-44b2-a4c8-4899da177e2c" providerId="AD" clId="Web-{C075C9CB-E703-41BB-B7F2-7CD938DB3DCC}" dt="2021-05-28T23:52:05.004" v="135" actId="1076"/>
          <ac:spMkLst>
            <pc:docMk/>
            <pc:sldMk cId="3211097071" sldId="260"/>
            <ac:spMk id="7" creationId="{AC6D684C-1F01-4DEF-873E-34D0105BB67C}"/>
          </ac:spMkLst>
        </pc:spChg>
        <pc:spChg chg="add mod">
          <ac:chgData name="Omar Silva Muñoz" userId="S::admin@profesionalindependiente436.onmicrosoft.com::10751acb-3865-44b2-a4c8-4899da177e2c" providerId="AD" clId="Web-{C075C9CB-E703-41BB-B7F2-7CD938DB3DCC}" dt="2021-05-28T23:52:54.755" v="165" actId="20577"/>
          <ac:spMkLst>
            <pc:docMk/>
            <pc:sldMk cId="3211097071" sldId="260"/>
            <ac:spMk id="8" creationId="{F37E1517-CA6C-412E-9844-A3D5B425A95A}"/>
          </ac:spMkLst>
        </pc:spChg>
        <pc:spChg chg="add mod">
          <ac:chgData name="Omar Silva Muñoz" userId="S::admin@profesionalindependiente436.onmicrosoft.com::10751acb-3865-44b2-a4c8-4899da177e2c" providerId="AD" clId="Web-{C075C9CB-E703-41BB-B7F2-7CD938DB3DCC}" dt="2021-05-28T23:54:17.571" v="189" actId="1076"/>
          <ac:spMkLst>
            <pc:docMk/>
            <pc:sldMk cId="3211097071" sldId="260"/>
            <ac:spMk id="9" creationId="{6E3AF57D-9F1F-4A82-9271-048A32D339EC}"/>
          </ac:spMkLst>
        </pc:spChg>
      </pc:sldChg>
      <pc:sldChg chg="addSp delSp modSp del modNotes">
        <pc:chgData name="Omar Silva Muñoz" userId="S::admin@profesionalindependiente436.onmicrosoft.com::10751acb-3865-44b2-a4c8-4899da177e2c" providerId="AD" clId="Web-{C075C9CB-E703-41BB-B7F2-7CD938DB3DCC}" dt="2021-05-29T01:33:47.426" v="1275"/>
        <pc:sldMkLst>
          <pc:docMk/>
          <pc:sldMk cId="2268588484" sldId="466"/>
        </pc:sldMkLst>
        <pc:spChg chg="add mod">
          <ac:chgData name="Omar Silva Muñoz" userId="S::admin@profesionalindependiente436.onmicrosoft.com::10751acb-3865-44b2-a4c8-4899da177e2c" providerId="AD" clId="Web-{C075C9CB-E703-41BB-B7F2-7CD938DB3DCC}" dt="2021-05-29T00:03:48.429" v="274" actId="20577"/>
          <ac:spMkLst>
            <pc:docMk/>
            <pc:sldMk cId="2268588484" sldId="466"/>
            <ac:spMk id="4" creationId="{B7DC20AA-CC8F-4F20-8463-405D508A6EEF}"/>
          </ac:spMkLst>
        </pc:spChg>
        <pc:picChg chg="add del mod">
          <ac:chgData name="Omar Silva Muñoz" userId="S::admin@profesionalindependiente436.onmicrosoft.com::10751acb-3865-44b2-a4c8-4899da177e2c" providerId="AD" clId="Web-{C075C9CB-E703-41BB-B7F2-7CD938DB3DCC}" dt="2021-05-28T23:47:02.871" v="99"/>
          <ac:picMkLst>
            <pc:docMk/>
            <pc:sldMk cId="2268588484" sldId="466"/>
            <ac:picMk id="2" creationId="{7654EC66-C331-4E7B-B735-76B2344B5090}"/>
          </ac:picMkLst>
        </pc:picChg>
        <pc:picChg chg="add mod">
          <ac:chgData name="Omar Silva Muñoz" userId="S::admin@profesionalindependiente436.onmicrosoft.com::10751acb-3865-44b2-a4c8-4899da177e2c" providerId="AD" clId="Web-{C075C9CB-E703-41BB-B7F2-7CD938DB3DCC}" dt="2021-05-28T23:41:59.957" v="45" actId="1076"/>
          <ac:picMkLst>
            <pc:docMk/>
            <pc:sldMk cId="2268588484" sldId="466"/>
            <ac:picMk id="3" creationId="{CD288D24-E3EE-4CDB-9C77-3F3D95B8BA0F}"/>
          </ac:picMkLst>
        </pc:picChg>
      </pc:sldChg>
      <pc:sldChg chg="addSp delSp modSp del mod ord modClrScheme modShow chgLayout modNotes">
        <pc:chgData name="Omar Silva Muñoz" userId="S::admin@profesionalindependiente436.onmicrosoft.com::10751acb-3865-44b2-a4c8-4899da177e2c" providerId="AD" clId="Web-{C075C9CB-E703-41BB-B7F2-7CD938DB3DCC}" dt="2021-05-29T01:53:49.352" v="1422"/>
        <pc:sldMkLst>
          <pc:docMk/>
          <pc:sldMk cId="3250146985" sldId="467"/>
        </pc:sldMkLst>
        <pc:spChg chg="add del mod">
          <ac:chgData name="Omar Silva Muñoz" userId="S::admin@profesionalindependiente436.onmicrosoft.com::10751acb-3865-44b2-a4c8-4899da177e2c" providerId="AD" clId="Web-{C075C9CB-E703-41BB-B7F2-7CD938DB3DCC}" dt="2021-05-28T23:48:34.873" v="110"/>
          <ac:spMkLst>
            <pc:docMk/>
            <pc:sldMk cId="3250146985" sldId="467"/>
            <ac:spMk id="2" creationId="{91FAF9B4-EBDD-4C4F-AC77-6312E9F2B63F}"/>
          </ac:spMkLst>
        </pc:spChg>
        <pc:spChg chg="add del mod ord">
          <ac:chgData name="Omar Silva Muñoz" userId="S::admin@profesionalindependiente436.onmicrosoft.com::10751acb-3865-44b2-a4c8-4899da177e2c" providerId="AD" clId="Web-{C075C9CB-E703-41BB-B7F2-7CD938DB3DCC}" dt="2021-05-28T23:48:29.217" v="108"/>
          <ac:spMkLst>
            <pc:docMk/>
            <pc:sldMk cId="3250146985" sldId="467"/>
            <ac:spMk id="3" creationId="{79A6450B-F191-4610-9758-9033C90DE79D}"/>
          </ac:spMkLst>
        </pc:spChg>
        <pc:spChg chg="add del mod ord">
          <ac:chgData name="Omar Silva Muñoz" userId="S::admin@profesionalindependiente436.onmicrosoft.com::10751acb-3865-44b2-a4c8-4899da177e2c" providerId="AD" clId="Web-{C075C9CB-E703-41BB-B7F2-7CD938DB3DCC}" dt="2021-05-28T23:48:29.217" v="108"/>
          <ac:spMkLst>
            <pc:docMk/>
            <pc:sldMk cId="3250146985" sldId="467"/>
            <ac:spMk id="4" creationId="{5718D03C-DD0D-4B95-9789-446796902AB6}"/>
          </ac:spMkLst>
        </pc:spChg>
        <pc:spChg chg="add mod">
          <ac:chgData name="Omar Silva Muñoz" userId="S::admin@profesionalindependiente436.onmicrosoft.com::10751acb-3865-44b2-a4c8-4899da177e2c" providerId="AD" clId="Web-{C075C9CB-E703-41BB-B7F2-7CD938DB3DCC}" dt="2021-05-28T23:48:38.951" v="111"/>
          <ac:spMkLst>
            <pc:docMk/>
            <pc:sldMk cId="3250146985" sldId="467"/>
            <ac:spMk id="5" creationId="{926F405B-6D1D-4D97-A205-BA3D6613D5AC}"/>
          </ac:spMkLst>
        </pc:spChg>
        <pc:spChg chg="add mod">
          <ac:chgData name="Omar Silva Muñoz" userId="S::admin@profesionalindependiente436.onmicrosoft.com::10751acb-3865-44b2-a4c8-4899da177e2c" providerId="AD" clId="Web-{C075C9CB-E703-41BB-B7F2-7CD938DB3DCC}" dt="2021-05-28T23:48:38.951" v="111"/>
          <ac:spMkLst>
            <pc:docMk/>
            <pc:sldMk cId="3250146985" sldId="467"/>
            <ac:spMk id="6" creationId="{BB32E47C-5BF7-4810-924F-9042F79A7C5E}"/>
          </ac:spMkLst>
        </pc:spChg>
      </pc:sldChg>
      <pc:sldChg chg="addSp delSp modSp new modNotes">
        <pc:chgData name="Omar Silva Muñoz" userId="S::admin@profesionalindependiente436.onmicrosoft.com::10751acb-3865-44b2-a4c8-4899da177e2c" providerId="AD" clId="Web-{C075C9CB-E703-41BB-B7F2-7CD938DB3DCC}" dt="2021-05-29T01:35:26.991" v="1280" actId="1076"/>
        <pc:sldMkLst>
          <pc:docMk/>
          <pc:sldMk cId="4009585340" sldId="468"/>
        </pc:sldMkLst>
        <pc:spChg chg="add mod">
          <ac:chgData name="Omar Silva Muñoz" userId="S::admin@profesionalindependiente436.onmicrosoft.com::10751acb-3865-44b2-a4c8-4899da177e2c" providerId="AD" clId="Web-{C075C9CB-E703-41BB-B7F2-7CD938DB3DCC}" dt="2021-05-29T00:33:37.794" v="710"/>
          <ac:spMkLst>
            <pc:docMk/>
            <pc:sldMk cId="4009585340" sldId="468"/>
            <ac:spMk id="2" creationId="{DA3D363A-FE08-4F57-8A96-74DA1EBBB448}"/>
          </ac:spMkLst>
        </pc:spChg>
        <pc:spChg chg="add del">
          <ac:chgData name="Omar Silva Muñoz" userId="S::admin@profesionalindependiente436.onmicrosoft.com::10751acb-3865-44b2-a4c8-4899da177e2c" providerId="AD" clId="Web-{C075C9CB-E703-41BB-B7F2-7CD938DB3DCC}" dt="2021-05-28T23:55:45.151" v="209"/>
          <ac:spMkLst>
            <pc:docMk/>
            <pc:sldMk cId="4009585340" sldId="468"/>
            <ac:spMk id="3" creationId="{4960F7F7-B4E0-42FB-9ACE-73F603B9F18D}"/>
          </ac:spMkLst>
        </pc:spChg>
        <pc:spChg chg="add mod">
          <ac:chgData name="Omar Silva Muñoz" userId="S::admin@profesionalindependiente436.onmicrosoft.com::10751acb-3865-44b2-a4c8-4899da177e2c" providerId="AD" clId="Web-{C075C9CB-E703-41BB-B7F2-7CD938DB3DCC}" dt="2021-05-29T01:35:26.991" v="1280" actId="1076"/>
          <ac:spMkLst>
            <pc:docMk/>
            <pc:sldMk cId="4009585340" sldId="468"/>
            <ac:spMk id="4" creationId="{268D0304-86FB-4B87-B962-C6D5027F2198}"/>
          </ac:spMkLst>
        </pc:spChg>
        <pc:spChg chg="del">
          <ac:chgData name="Omar Silva Muñoz" userId="S::admin@profesionalindependiente436.onmicrosoft.com::10751acb-3865-44b2-a4c8-4899da177e2c" providerId="AD" clId="Web-{C075C9CB-E703-41BB-B7F2-7CD938DB3DCC}" dt="2021-05-28T23:59:59.407" v="221"/>
          <ac:spMkLst>
            <pc:docMk/>
            <pc:sldMk cId="4009585340" sldId="468"/>
            <ac:spMk id="5" creationId="{B0EBDC1D-295B-462F-9534-B88998747A7B}"/>
          </ac:spMkLst>
        </pc:spChg>
      </pc:sldChg>
      <pc:sldChg chg="addSp modSp new del">
        <pc:chgData name="Omar Silva Muñoz" userId="S::admin@profesionalindependiente436.onmicrosoft.com::10751acb-3865-44b2-a4c8-4899da177e2c" providerId="AD" clId="Web-{C075C9CB-E703-41BB-B7F2-7CD938DB3DCC}" dt="2021-05-29T00:13:45.819" v="398"/>
        <pc:sldMkLst>
          <pc:docMk/>
          <pc:sldMk cId="1266958392" sldId="469"/>
        </pc:sldMkLst>
        <pc:spChg chg="add mod">
          <ac:chgData name="Omar Silva Muñoz" userId="S::admin@profesionalindependiente436.onmicrosoft.com::10751acb-3865-44b2-a4c8-4899da177e2c" providerId="AD" clId="Web-{C075C9CB-E703-41BB-B7F2-7CD938DB3DCC}" dt="2021-05-29T00:09:02.890" v="361" actId="1076"/>
          <ac:spMkLst>
            <pc:docMk/>
            <pc:sldMk cId="1266958392" sldId="469"/>
            <ac:spMk id="3" creationId="{F275D8C8-E607-45F9-B145-BDCE822436B2}"/>
          </ac:spMkLst>
        </pc:spChg>
      </pc:sldChg>
      <pc:sldChg chg="addSp delSp modSp new ord modNotes">
        <pc:chgData name="Omar Silva Muñoz" userId="S::admin@profesionalindependiente436.onmicrosoft.com::10751acb-3865-44b2-a4c8-4899da177e2c" providerId="AD" clId="Web-{C075C9CB-E703-41BB-B7F2-7CD938DB3DCC}" dt="2021-05-29T01:28:58.356" v="1244" actId="1076"/>
        <pc:sldMkLst>
          <pc:docMk/>
          <pc:sldMk cId="3700920820" sldId="470"/>
        </pc:sldMkLst>
        <pc:spChg chg="mod">
          <ac:chgData name="Omar Silva Muñoz" userId="S::admin@profesionalindependiente436.onmicrosoft.com::10751acb-3865-44b2-a4c8-4899da177e2c" providerId="AD" clId="Web-{C075C9CB-E703-41BB-B7F2-7CD938DB3DCC}" dt="2021-05-29T01:28:58.356" v="1244" actId="1076"/>
          <ac:spMkLst>
            <pc:docMk/>
            <pc:sldMk cId="3700920820" sldId="470"/>
            <ac:spMk id="4" creationId="{2E37FFDE-7B02-4595-B8D2-A27086411A84}"/>
          </ac:spMkLst>
        </pc:spChg>
        <pc:spChg chg="add del mod">
          <ac:chgData name="Omar Silva Muñoz" userId="S::admin@profesionalindependiente436.onmicrosoft.com::10751acb-3865-44b2-a4c8-4899da177e2c" providerId="AD" clId="Web-{C075C9CB-E703-41BB-B7F2-7CD938DB3DCC}" dt="2021-05-29T01:28:44.121" v="1241"/>
          <ac:spMkLst>
            <pc:docMk/>
            <pc:sldMk cId="3700920820" sldId="470"/>
            <ac:spMk id="5" creationId="{ACF6D3B4-A5E7-479C-9365-9D1D6B367EE1}"/>
          </ac:spMkLst>
        </pc:spChg>
      </pc:sldChg>
      <pc:sldChg chg="addSp modSp new ord modNotes">
        <pc:chgData name="Omar Silva Muñoz" userId="S::admin@profesionalindependiente436.onmicrosoft.com::10751acb-3865-44b2-a4c8-4899da177e2c" providerId="AD" clId="Web-{C075C9CB-E703-41BB-B7F2-7CD938DB3DCC}" dt="2021-05-29T00:48:30.808" v="957"/>
        <pc:sldMkLst>
          <pc:docMk/>
          <pc:sldMk cId="3590282141" sldId="471"/>
        </pc:sldMkLst>
        <pc:spChg chg="add mod">
          <ac:chgData name="Omar Silva Muñoz" userId="S::admin@profesionalindependiente436.onmicrosoft.com::10751acb-3865-44b2-a4c8-4899da177e2c" providerId="AD" clId="Web-{C075C9CB-E703-41BB-B7F2-7CD938DB3DCC}" dt="2021-05-29T00:33:20.903" v="709" actId="1076"/>
          <ac:spMkLst>
            <pc:docMk/>
            <pc:sldMk cId="3590282141" sldId="471"/>
            <ac:spMk id="3" creationId="{520DD4F6-E312-42AC-B250-BAA4A0BB8262}"/>
          </ac:spMkLst>
        </pc:spChg>
      </pc:sldChg>
      <pc:sldChg chg="addSp delSp modSp new ord modNotes">
        <pc:chgData name="Omar Silva Muñoz" userId="S::admin@profesionalindependiente436.onmicrosoft.com::10751acb-3865-44b2-a4c8-4899da177e2c" providerId="AD" clId="Web-{C075C9CB-E703-41BB-B7F2-7CD938DB3DCC}" dt="2021-05-29T01:31:29.469" v="1265" actId="1076"/>
        <pc:sldMkLst>
          <pc:docMk/>
          <pc:sldMk cId="253002926" sldId="472"/>
        </pc:sldMkLst>
        <pc:spChg chg="mod">
          <ac:chgData name="Omar Silva Muñoz" userId="S::admin@profesionalindependiente436.onmicrosoft.com::10751acb-3865-44b2-a4c8-4899da177e2c" providerId="AD" clId="Web-{C075C9CB-E703-41BB-B7F2-7CD938DB3DCC}" dt="2021-05-29T01:30:20.014" v="1257" actId="1076"/>
          <ac:spMkLst>
            <pc:docMk/>
            <pc:sldMk cId="253002926" sldId="472"/>
            <ac:spMk id="3" creationId="{91E3D90B-36D0-46FA-B5F1-007580CC82EF}"/>
          </ac:spMkLst>
        </pc:spChg>
        <pc:picChg chg="del mod">
          <ac:chgData name="Omar Silva Muñoz" userId="S::admin@profesionalindependiente436.onmicrosoft.com::10751acb-3865-44b2-a4c8-4899da177e2c" providerId="AD" clId="Web-{C075C9CB-E703-41BB-B7F2-7CD938DB3DCC}" dt="2021-05-29T01:30:43.640" v="1258"/>
          <ac:picMkLst>
            <pc:docMk/>
            <pc:sldMk cId="253002926" sldId="472"/>
            <ac:picMk id="4" creationId="{94488231-6FDD-404F-B1E2-821CAD2C854A}"/>
          </ac:picMkLst>
        </pc:picChg>
        <pc:picChg chg="add mod">
          <ac:chgData name="Omar Silva Muñoz" userId="S::admin@profesionalindependiente436.onmicrosoft.com::10751acb-3865-44b2-a4c8-4899da177e2c" providerId="AD" clId="Web-{C075C9CB-E703-41BB-B7F2-7CD938DB3DCC}" dt="2021-05-29T01:31:29.469" v="1265" actId="1076"/>
          <ac:picMkLst>
            <pc:docMk/>
            <pc:sldMk cId="253002926" sldId="472"/>
            <ac:picMk id="5" creationId="{51B09A1E-289A-461D-8CD1-48E177DBE873}"/>
          </ac:picMkLst>
        </pc:picChg>
      </pc:sldChg>
      <pc:sldChg chg="new del modNotes">
        <pc:chgData name="Omar Silva Muñoz" userId="S::admin@profesionalindependiente436.onmicrosoft.com::10751acb-3865-44b2-a4c8-4899da177e2c" providerId="AD" clId="Web-{C075C9CB-E703-41BB-B7F2-7CD938DB3DCC}" dt="2021-05-29T01:32:18.017" v="1266"/>
        <pc:sldMkLst>
          <pc:docMk/>
          <pc:sldMk cId="2935551368" sldId="473"/>
        </pc:sldMkLst>
      </pc:sldChg>
      <pc:sldChg chg="addSp modSp new modNotes">
        <pc:chgData name="Omar Silva Muñoz" userId="S::admin@profesionalindependiente436.onmicrosoft.com::10751acb-3865-44b2-a4c8-4899da177e2c" providerId="AD" clId="Web-{C075C9CB-E703-41BB-B7F2-7CD938DB3DCC}" dt="2021-05-29T02:15:35.074" v="1609" actId="20577"/>
        <pc:sldMkLst>
          <pc:docMk/>
          <pc:sldMk cId="1643996491" sldId="474"/>
        </pc:sldMkLst>
        <pc:spChg chg="add mod">
          <ac:chgData name="Omar Silva Muñoz" userId="S::admin@profesionalindependiente436.onmicrosoft.com::10751acb-3865-44b2-a4c8-4899da177e2c" providerId="AD" clId="Web-{C075C9CB-E703-41BB-B7F2-7CD938DB3DCC}" dt="2021-05-29T02:15:35.074" v="1609" actId="20577"/>
          <ac:spMkLst>
            <pc:docMk/>
            <pc:sldMk cId="1643996491" sldId="474"/>
            <ac:spMk id="3" creationId="{520AB60C-7D3B-4C96-A9B5-96E7F3921D4B}"/>
          </ac:spMkLst>
        </pc:spChg>
      </pc:sldChg>
      <pc:sldChg chg="addSp delSp modSp add ord replId modNotes">
        <pc:chgData name="Omar Silva Muñoz" userId="S::admin@profesionalindependiente436.onmicrosoft.com::10751acb-3865-44b2-a4c8-4899da177e2c" providerId="AD" clId="Web-{C075C9CB-E703-41BB-B7F2-7CD938DB3DCC}" dt="2021-05-29T01:35:52.757" v="1283" actId="14100"/>
        <pc:sldMkLst>
          <pc:docMk/>
          <pc:sldMk cId="1556292330" sldId="475"/>
        </pc:sldMkLst>
        <pc:spChg chg="mod">
          <ac:chgData name="Omar Silva Muñoz" userId="S::admin@profesionalindependiente436.onmicrosoft.com::10751acb-3865-44b2-a4c8-4899da177e2c" providerId="AD" clId="Web-{C075C9CB-E703-41BB-B7F2-7CD938DB3DCC}" dt="2021-05-29T00:59:12.763" v="1174" actId="1076"/>
          <ac:spMkLst>
            <pc:docMk/>
            <pc:sldMk cId="1556292330" sldId="475"/>
            <ac:spMk id="2" creationId="{DA3D363A-FE08-4F57-8A96-74DA1EBBB448}"/>
          </ac:spMkLst>
        </pc:spChg>
        <pc:spChg chg="add del mod">
          <ac:chgData name="Omar Silva Muñoz" userId="S::admin@profesionalindependiente436.onmicrosoft.com::10751acb-3865-44b2-a4c8-4899da177e2c" providerId="AD" clId="Web-{C075C9CB-E703-41BB-B7F2-7CD938DB3DCC}" dt="2021-05-29T00:13:38.193" v="394"/>
          <ac:spMkLst>
            <pc:docMk/>
            <pc:sldMk cId="1556292330" sldId="475"/>
            <ac:spMk id="3" creationId="{7E44D602-6284-4F21-A977-764C7F2E9BED}"/>
          </ac:spMkLst>
        </pc:spChg>
        <pc:spChg chg="mod">
          <ac:chgData name="Omar Silva Muñoz" userId="S::admin@profesionalindependiente436.onmicrosoft.com::10751acb-3865-44b2-a4c8-4899da177e2c" providerId="AD" clId="Web-{C075C9CB-E703-41BB-B7F2-7CD938DB3DCC}" dt="2021-05-29T01:35:52.757" v="1283" actId="14100"/>
          <ac:spMkLst>
            <pc:docMk/>
            <pc:sldMk cId="1556292330" sldId="475"/>
            <ac:spMk id="4" creationId="{268D0304-86FB-4B87-B962-C6D5027F2198}"/>
          </ac:spMkLst>
        </pc:spChg>
      </pc:sldChg>
      <pc:sldChg chg="addSp modSp new del modNotes">
        <pc:chgData name="Omar Silva Muñoz" userId="S::admin@profesionalindependiente436.onmicrosoft.com::10751acb-3865-44b2-a4c8-4899da177e2c" providerId="AD" clId="Web-{C075C9CB-E703-41BB-B7F2-7CD938DB3DCC}" dt="2021-05-29T01:51:55.302" v="1414"/>
        <pc:sldMkLst>
          <pc:docMk/>
          <pc:sldMk cId="1988417991" sldId="476"/>
        </pc:sldMkLst>
        <pc:spChg chg="add mod">
          <ac:chgData name="Omar Silva Muñoz" userId="S::admin@profesionalindependiente436.onmicrosoft.com::10751acb-3865-44b2-a4c8-4899da177e2c" providerId="AD" clId="Web-{C075C9CB-E703-41BB-B7F2-7CD938DB3DCC}" dt="2021-05-29T01:00:06.421" v="1207"/>
          <ac:spMkLst>
            <pc:docMk/>
            <pc:sldMk cId="1988417991" sldId="476"/>
            <ac:spMk id="3" creationId="{28036164-C5BC-4604-9A19-DACE4350AF80}"/>
          </ac:spMkLst>
        </pc:spChg>
      </pc:sldChg>
      <pc:sldChg chg="delSp modSp add replId modNotes">
        <pc:chgData name="Omar Silva Muñoz" userId="S::admin@profesionalindependiente436.onmicrosoft.com::10751acb-3865-44b2-a4c8-4899da177e2c" providerId="AD" clId="Web-{C075C9CB-E703-41BB-B7F2-7CD938DB3DCC}" dt="2021-05-29T01:25:37.913" v="1220" actId="1076"/>
        <pc:sldMkLst>
          <pc:docMk/>
          <pc:sldMk cId="2771262843" sldId="477"/>
        </pc:sldMkLst>
        <pc:spChg chg="del">
          <ac:chgData name="Omar Silva Muñoz" userId="S::admin@profesionalindependiente436.onmicrosoft.com::10751acb-3865-44b2-a4c8-4899da177e2c" providerId="AD" clId="Web-{C075C9CB-E703-41BB-B7F2-7CD938DB3DCC}" dt="2021-05-29T00:43:09.065" v="831"/>
          <ac:spMkLst>
            <pc:docMk/>
            <pc:sldMk cId="2771262843" sldId="477"/>
            <ac:spMk id="2" creationId="{DA3D363A-FE08-4F57-8A96-74DA1EBBB448}"/>
          </ac:spMkLst>
        </pc:spChg>
        <pc:spChg chg="mod">
          <ac:chgData name="Omar Silva Muñoz" userId="S::admin@profesionalindependiente436.onmicrosoft.com::10751acb-3865-44b2-a4c8-4899da177e2c" providerId="AD" clId="Web-{C075C9CB-E703-41BB-B7F2-7CD938DB3DCC}" dt="2021-05-29T01:25:37.913" v="1220" actId="1076"/>
          <ac:spMkLst>
            <pc:docMk/>
            <pc:sldMk cId="2771262843" sldId="477"/>
            <ac:spMk id="4" creationId="{268D0304-86FB-4B87-B962-C6D5027F2198}"/>
          </ac:spMkLst>
        </pc:spChg>
      </pc:sldChg>
      <pc:sldChg chg="addSp delSp modSp new modNotes">
        <pc:chgData name="Omar Silva Muñoz" userId="S::admin@profesionalindependiente436.onmicrosoft.com::10751acb-3865-44b2-a4c8-4899da177e2c" providerId="AD" clId="Web-{C075C9CB-E703-41BB-B7F2-7CD938DB3DCC}" dt="2021-05-29T01:52:14.552" v="1416" actId="1076"/>
        <pc:sldMkLst>
          <pc:docMk/>
          <pc:sldMk cId="1861632006" sldId="478"/>
        </pc:sldMkLst>
        <pc:spChg chg="add mod">
          <ac:chgData name="Omar Silva Muñoz" userId="S::admin@profesionalindependiente436.onmicrosoft.com::10751acb-3865-44b2-a4c8-4899da177e2c" providerId="AD" clId="Web-{C075C9CB-E703-41BB-B7F2-7CD938DB3DCC}" dt="2021-05-29T01:52:14.552" v="1416" actId="1076"/>
          <ac:spMkLst>
            <pc:docMk/>
            <pc:sldMk cId="1861632006" sldId="478"/>
            <ac:spMk id="3" creationId="{E918C457-00C2-4D74-86E5-69C7A39C5532}"/>
          </ac:spMkLst>
        </pc:spChg>
        <pc:spChg chg="add del mod">
          <ac:chgData name="Omar Silva Muñoz" userId="S::admin@profesionalindependiente436.onmicrosoft.com::10751acb-3865-44b2-a4c8-4899da177e2c" providerId="AD" clId="Web-{C075C9CB-E703-41BB-B7F2-7CD938DB3DCC}" dt="2021-05-29T01:52:01.427" v="1415"/>
          <ac:spMkLst>
            <pc:docMk/>
            <pc:sldMk cId="1861632006" sldId="478"/>
            <ac:spMk id="5" creationId="{35D347A3-F160-495D-B9F0-E638FAF9A057}"/>
          </ac:spMkLst>
        </pc:spChg>
      </pc:sldChg>
      <pc:sldChg chg="new modNotes">
        <pc:chgData name="Omar Silva Muñoz" userId="S::admin@profesionalindependiente436.onmicrosoft.com::10751acb-3865-44b2-a4c8-4899da177e2c" providerId="AD" clId="Web-{C075C9CB-E703-41BB-B7F2-7CD938DB3DCC}" dt="2021-05-29T00:51:52.768" v="1029"/>
        <pc:sldMkLst>
          <pc:docMk/>
          <pc:sldMk cId="2402612271" sldId="479"/>
        </pc:sldMkLst>
      </pc:sldChg>
      <pc:sldChg chg="addSp modSp new">
        <pc:chgData name="Omar Silva Muñoz" userId="S::admin@profesionalindependiente436.onmicrosoft.com::10751acb-3865-44b2-a4c8-4899da177e2c" providerId="AD" clId="Web-{C075C9CB-E703-41BB-B7F2-7CD938DB3DCC}" dt="2021-05-29T01:51:18.723" v="1398" actId="20577"/>
        <pc:sldMkLst>
          <pc:docMk/>
          <pc:sldMk cId="3063940036" sldId="480"/>
        </pc:sldMkLst>
        <pc:spChg chg="add mod">
          <ac:chgData name="Omar Silva Muñoz" userId="S::admin@profesionalindependiente436.onmicrosoft.com::10751acb-3865-44b2-a4c8-4899da177e2c" providerId="AD" clId="Web-{C075C9CB-E703-41BB-B7F2-7CD938DB3DCC}" dt="2021-05-29T01:51:18.723" v="1398" actId="20577"/>
          <ac:spMkLst>
            <pc:docMk/>
            <pc:sldMk cId="3063940036" sldId="480"/>
            <ac:spMk id="2" creationId="{5DDCEC8A-B344-44B1-A984-D865DCEBB6DE}"/>
          </ac:spMkLst>
        </pc:spChg>
      </pc:sldChg>
      <pc:sldChg chg="addSp delSp modSp new">
        <pc:chgData name="Omar Silva Muñoz" userId="S::admin@profesionalindependiente436.onmicrosoft.com::10751acb-3865-44b2-a4c8-4899da177e2c" providerId="AD" clId="Web-{C075C9CB-E703-41BB-B7F2-7CD938DB3DCC}" dt="2021-05-29T01:42:44.862" v="1345" actId="1076"/>
        <pc:sldMkLst>
          <pc:docMk/>
          <pc:sldMk cId="54095102" sldId="481"/>
        </pc:sldMkLst>
        <pc:spChg chg="add mod">
          <ac:chgData name="Omar Silva Muñoz" userId="S::admin@profesionalindependiente436.onmicrosoft.com::10751acb-3865-44b2-a4c8-4899da177e2c" providerId="AD" clId="Web-{C075C9CB-E703-41BB-B7F2-7CD938DB3DCC}" dt="2021-05-29T01:40:08.186" v="1286" actId="1076"/>
          <ac:spMkLst>
            <pc:docMk/>
            <pc:sldMk cId="54095102" sldId="481"/>
            <ac:spMk id="3" creationId="{016548FC-8522-4111-94A3-FD2F28C08365}"/>
          </ac:spMkLst>
        </pc:spChg>
        <pc:spChg chg="add mod">
          <ac:chgData name="Omar Silva Muñoz" userId="S::admin@profesionalindependiente436.onmicrosoft.com::10751acb-3865-44b2-a4c8-4899da177e2c" providerId="AD" clId="Web-{C075C9CB-E703-41BB-B7F2-7CD938DB3DCC}" dt="2021-05-29T01:41:49.329" v="1322" actId="14100"/>
          <ac:spMkLst>
            <pc:docMk/>
            <pc:sldMk cId="54095102" sldId="481"/>
            <ac:spMk id="6" creationId="{7CB9DB39-E572-4590-A415-DFD4C8D083E8}"/>
          </ac:spMkLst>
        </pc:spChg>
        <pc:spChg chg="add mod">
          <ac:chgData name="Omar Silva Muñoz" userId="S::admin@profesionalindependiente436.onmicrosoft.com::10751acb-3865-44b2-a4c8-4899da177e2c" providerId="AD" clId="Web-{C075C9CB-E703-41BB-B7F2-7CD938DB3DCC}" dt="2021-05-29T01:42:44.862" v="1345" actId="1076"/>
          <ac:spMkLst>
            <pc:docMk/>
            <pc:sldMk cId="54095102" sldId="481"/>
            <ac:spMk id="9" creationId="{B419B710-1AE0-4E2A-988C-90C0BC844426}"/>
          </ac:spMkLst>
        </pc:spChg>
        <pc:picChg chg="add mod">
          <ac:chgData name="Omar Silva Muñoz" userId="S::admin@profesionalindependiente436.onmicrosoft.com::10751acb-3865-44b2-a4c8-4899da177e2c" providerId="AD" clId="Web-{C075C9CB-E703-41BB-B7F2-7CD938DB3DCC}" dt="2021-05-29T01:40:51.343" v="1295" actId="1076"/>
          <ac:picMkLst>
            <pc:docMk/>
            <pc:sldMk cId="54095102" sldId="481"/>
            <ac:picMk id="4" creationId="{37FE4172-FCA6-4E3E-BF40-F1E0F3A47BB0}"/>
          </ac:picMkLst>
        </pc:picChg>
        <pc:picChg chg="add mod">
          <ac:chgData name="Omar Silva Muñoz" userId="S::admin@profesionalindependiente436.onmicrosoft.com::10751acb-3865-44b2-a4c8-4899da177e2c" providerId="AD" clId="Web-{C075C9CB-E703-41BB-B7F2-7CD938DB3DCC}" dt="2021-05-29T01:40:56.296" v="1296" actId="14100"/>
          <ac:picMkLst>
            <pc:docMk/>
            <pc:sldMk cId="54095102" sldId="481"/>
            <ac:picMk id="5" creationId="{F551D4A2-91C5-44D5-A733-480E5B25C8B3}"/>
          </ac:picMkLst>
        </pc:picChg>
        <pc:picChg chg="add del mod">
          <ac:chgData name="Omar Silva Muñoz" userId="S::admin@profesionalindependiente436.onmicrosoft.com::10751acb-3865-44b2-a4c8-4899da177e2c" providerId="AD" clId="Web-{C075C9CB-E703-41BB-B7F2-7CD938DB3DCC}" dt="2021-05-29T01:42:03.439" v="1324"/>
          <ac:picMkLst>
            <pc:docMk/>
            <pc:sldMk cId="54095102" sldId="481"/>
            <ac:picMk id="7" creationId="{EF3590C9-99B7-4152-BBBB-4ED261F140F8}"/>
          </ac:picMkLst>
        </pc:picChg>
        <pc:picChg chg="add del mod">
          <ac:chgData name="Omar Silva Muñoz" userId="S::admin@profesionalindependiente436.onmicrosoft.com::10751acb-3865-44b2-a4c8-4899da177e2c" providerId="AD" clId="Web-{C075C9CB-E703-41BB-B7F2-7CD938DB3DCC}" dt="2021-05-29T01:42:14.283" v="1326"/>
          <ac:picMkLst>
            <pc:docMk/>
            <pc:sldMk cId="54095102" sldId="481"/>
            <ac:picMk id="8" creationId="{4406BAE0-EE37-497C-9E89-8EABD8B12D1E}"/>
          </ac:picMkLst>
        </pc:picChg>
      </pc:sldChg>
      <pc:sldChg chg="new del">
        <pc:chgData name="Omar Silva Muñoz" userId="S::admin@profesionalindependiente436.onmicrosoft.com::10751acb-3865-44b2-a4c8-4899da177e2c" providerId="AD" clId="Web-{C075C9CB-E703-41BB-B7F2-7CD938DB3DCC}" dt="2021-05-29T01:27:58.511" v="1235"/>
        <pc:sldMkLst>
          <pc:docMk/>
          <pc:sldMk cId="3579680920" sldId="482"/>
        </pc:sldMkLst>
      </pc:sldChg>
      <pc:sldChg chg="modSp add replId">
        <pc:chgData name="Omar Silva Muñoz" userId="S::admin@profesionalindependiente436.onmicrosoft.com::10751acb-3865-44b2-a4c8-4899da177e2c" providerId="AD" clId="Web-{C075C9CB-E703-41BB-B7F2-7CD938DB3DCC}" dt="2021-05-29T01:27:22.416" v="1231" actId="20577"/>
        <pc:sldMkLst>
          <pc:docMk/>
          <pc:sldMk cId="3096017307" sldId="483"/>
        </pc:sldMkLst>
        <pc:spChg chg="mod">
          <ac:chgData name="Omar Silva Muñoz" userId="S::admin@profesionalindependiente436.onmicrosoft.com::10751acb-3865-44b2-a4c8-4899da177e2c" providerId="AD" clId="Web-{C075C9CB-E703-41BB-B7F2-7CD938DB3DCC}" dt="2021-05-29T01:27:22.416" v="1231" actId="20577"/>
          <ac:spMkLst>
            <pc:docMk/>
            <pc:sldMk cId="3096017307" sldId="483"/>
            <ac:spMk id="3" creationId="{016548FC-8522-4111-94A3-FD2F28C08365}"/>
          </ac:spMkLst>
        </pc:spChg>
      </pc:sldChg>
      <pc:sldChg chg="modSp add replId">
        <pc:chgData name="Omar Silva Muñoz" userId="S::admin@profesionalindependiente436.onmicrosoft.com::10751acb-3865-44b2-a4c8-4899da177e2c" providerId="AD" clId="Web-{C075C9CB-E703-41BB-B7F2-7CD938DB3DCC}" dt="2021-05-29T01:27:43.495" v="1234" actId="20577"/>
        <pc:sldMkLst>
          <pc:docMk/>
          <pc:sldMk cId="804936773" sldId="484"/>
        </pc:sldMkLst>
        <pc:spChg chg="mod">
          <ac:chgData name="Omar Silva Muñoz" userId="S::admin@profesionalindependiente436.onmicrosoft.com::10751acb-3865-44b2-a4c8-4899da177e2c" providerId="AD" clId="Web-{C075C9CB-E703-41BB-B7F2-7CD938DB3DCC}" dt="2021-05-29T01:27:43.495" v="1234" actId="20577"/>
          <ac:spMkLst>
            <pc:docMk/>
            <pc:sldMk cId="804936773" sldId="484"/>
            <ac:spMk id="3" creationId="{016548FC-8522-4111-94A3-FD2F28C08365}"/>
          </ac:spMkLst>
        </pc:spChg>
      </pc:sldChg>
      <pc:sldChg chg="modSp">
        <pc:chgData name="Omar Silva Muñoz" userId="S::admin@profesionalindependiente436.onmicrosoft.com::10751acb-3865-44b2-a4c8-4899da177e2c" providerId="AD" clId="Web-{C075C9CB-E703-41BB-B7F2-7CD938DB3DCC}" dt="2021-05-29T01:51:36.473" v="1413" actId="20577"/>
        <pc:sldMkLst>
          <pc:docMk/>
          <pc:sldMk cId="2263519793" sldId="485"/>
        </pc:sldMkLst>
        <pc:spChg chg="mod">
          <ac:chgData name="Omar Silva Muñoz" userId="S::admin@profesionalindependiente436.onmicrosoft.com::10751acb-3865-44b2-a4c8-4899da177e2c" providerId="AD" clId="Web-{C075C9CB-E703-41BB-B7F2-7CD938DB3DCC}" dt="2021-05-29T01:51:36.473" v="1413" actId="20577"/>
          <ac:spMkLst>
            <pc:docMk/>
            <pc:sldMk cId="2263519793" sldId="485"/>
            <ac:spMk id="2" creationId="{5DDCEC8A-B344-44B1-A984-D865DCEBB6DE}"/>
          </ac:spMkLst>
        </pc:spChg>
      </pc:sldChg>
      <pc:sldChg chg="addSp delSp modSp new">
        <pc:chgData name="Omar Silva Muñoz" userId="S::admin@profesionalindependiente436.onmicrosoft.com::10751acb-3865-44b2-a4c8-4899da177e2c" providerId="AD" clId="Web-{C075C9CB-E703-41BB-B7F2-7CD938DB3DCC}" dt="2021-05-29T01:45:05.166" v="1360" actId="1076"/>
        <pc:sldMkLst>
          <pc:docMk/>
          <pc:sldMk cId="1438403154" sldId="486"/>
        </pc:sldMkLst>
        <pc:spChg chg="add mod">
          <ac:chgData name="Omar Silva Muñoz" userId="S::admin@profesionalindependiente436.onmicrosoft.com::10751acb-3865-44b2-a4c8-4899da177e2c" providerId="AD" clId="Web-{C075C9CB-E703-41BB-B7F2-7CD938DB3DCC}" dt="2021-05-29T01:44:20.071" v="1353" actId="20577"/>
          <ac:spMkLst>
            <pc:docMk/>
            <pc:sldMk cId="1438403154" sldId="486"/>
            <ac:spMk id="3" creationId="{F4EA8BC6-C557-4380-BECF-9FD5FD76DA84}"/>
          </ac:spMkLst>
        </pc:spChg>
        <pc:spChg chg="add del">
          <ac:chgData name="Omar Silva Muñoz" userId="S::admin@profesionalindependiente436.onmicrosoft.com::10751acb-3865-44b2-a4c8-4899da177e2c" providerId="AD" clId="Web-{C075C9CB-E703-41BB-B7F2-7CD938DB3DCC}" dt="2021-05-29T01:44:58.025" v="1357"/>
          <ac:spMkLst>
            <pc:docMk/>
            <pc:sldMk cId="1438403154" sldId="486"/>
            <ac:spMk id="4" creationId="{41986B03-95CA-4441-84D4-576CFF1B2870}"/>
          </ac:spMkLst>
        </pc:spChg>
        <pc:picChg chg="add mod">
          <ac:chgData name="Omar Silva Muñoz" userId="S::admin@profesionalindependiente436.onmicrosoft.com::10751acb-3865-44b2-a4c8-4899da177e2c" providerId="AD" clId="Web-{C075C9CB-E703-41BB-B7F2-7CD938DB3DCC}" dt="2021-05-29T01:45:05.166" v="1360" actId="1076"/>
          <ac:picMkLst>
            <pc:docMk/>
            <pc:sldMk cId="1438403154" sldId="486"/>
            <ac:picMk id="5" creationId="{817DFE3B-A604-4E34-B4CB-D2607998D461}"/>
          </ac:picMkLst>
        </pc:picChg>
      </pc:sldChg>
      <pc:sldChg chg="addSp modSp add ord replId">
        <pc:chgData name="Omar Silva Muñoz" userId="S::admin@profesionalindependiente436.onmicrosoft.com::10751acb-3865-44b2-a4c8-4899da177e2c" providerId="AD" clId="Web-{C075C9CB-E703-41BB-B7F2-7CD938DB3DCC}" dt="2021-05-29T02:07:08.640" v="1604" actId="1076"/>
        <pc:sldMkLst>
          <pc:docMk/>
          <pc:sldMk cId="504923764" sldId="487"/>
        </pc:sldMkLst>
        <pc:spChg chg="mod">
          <ac:chgData name="Omar Silva Muñoz" userId="S::admin@profesionalindependiente436.onmicrosoft.com::10751acb-3865-44b2-a4c8-4899da177e2c" providerId="AD" clId="Web-{C075C9CB-E703-41BB-B7F2-7CD938DB3DCC}" dt="2021-05-29T02:06:50.358" v="1602" actId="1076"/>
          <ac:spMkLst>
            <pc:docMk/>
            <pc:sldMk cId="504923764" sldId="487"/>
            <ac:spMk id="3" creationId="{016548FC-8522-4111-94A3-FD2F28C08365}"/>
          </ac:spMkLst>
        </pc:spChg>
        <pc:picChg chg="add mod">
          <ac:chgData name="Omar Silva Muñoz" userId="S::admin@profesionalindependiente436.onmicrosoft.com::10751acb-3865-44b2-a4c8-4899da177e2c" providerId="AD" clId="Web-{C075C9CB-E703-41BB-B7F2-7CD938DB3DCC}" dt="2021-05-29T02:07:08.640" v="1604" actId="1076"/>
          <ac:picMkLst>
            <pc:docMk/>
            <pc:sldMk cId="504923764" sldId="487"/>
            <ac:picMk id="2" creationId="{C686AA3F-430D-4380-9F2B-E5841314865B}"/>
          </ac:picMkLst>
        </pc:picChg>
      </pc:sldChg>
      <pc:sldChg chg="add replId">
        <pc:chgData name="Omar Silva Muñoz" userId="S::admin@profesionalindependiente436.onmicrosoft.com::10751acb-3865-44b2-a4c8-4899da177e2c" providerId="AD" clId="Web-{C075C9CB-E703-41BB-B7F2-7CD938DB3DCC}" dt="2021-05-29T01:58:27.312" v="1427"/>
        <pc:sldMkLst>
          <pc:docMk/>
          <pc:sldMk cId="409725305" sldId="488"/>
        </pc:sldMkLst>
      </pc:sldChg>
      <pc:sldChg chg="modSp add del replId">
        <pc:chgData name="Omar Silva Muñoz" userId="S::admin@profesionalindependiente436.onmicrosoft.com::10751acb-3865-44b2-a4c8-4899da177e2c" providerId="AD" clId="Web-{C075C9CB-E703-41BB-B7F2-7CD938DB3DCC}" dt="2021-05-29T02:02:33.428" v="1482"/>
        <pc:sldMkLst>
          <pc:docMk/>
          <pc:sldMk cId="4073205071" sldId="489"/>
        </pc:sldMkLst>
        <pc:spChg chg="mod">
          <ac:chgData name="Omar Silva Muñoz" userId="S::admin@profesionalindependiente436.onmicrosoft.com::10751acb-3865-44b2-a4c8-4899da177e2c" providerId="AD" clId="Web-{C075C9CB-E703-41BB-B7F2-7CD938DB3DCC}" dt="2021-05-29T02:02:28.318" v="1481" actId="20577"/>
          <ac:spMkLst>
            <pc:docMk/>
            <pc:sldMk cId="4073205071" sldId="489"/>
            <ac:spMk id="2" creationId="{DA3D363A-FE08-4F57-8A96-74DA1EBBB448}"/>
          </ac:spMkLst>
        </pc:spChg>
      </pc:sldChg>
    </pc:docChg>
  </pc:docChgLst>
  <pc:docChgLst>
    <pc:chgData name="MY. JOHANNY ALEXANDER DUARTE BELTRAN" userId="S::johanny.duarte_fac.mil.co#ext#@profesionalindependiente436.onmicrosoft.com::6ae3f9d4-7a8b-4096-8c2b-b0a62e2c5178" providerId="AD" clId="Web-{8404E585-EA00-4905-993F-81D8D4D93FB4}"/>
    <pc:docChg chg="addSld modSld sldOrd">
      <pc:chgData name="MY. JOHANNY ALEXANDER DUARTE BELTRAN" userId="S::johanny.duarte_fac.mil.co#ext#@profesionalindependiente436.onmicrosoft.com::6ae3f9d4-7a8b-4096-8c2b-b0a62e2c5178" providerId="AD" clId="Web-{8404E585-EA00-4905-993F-81D8D4D93FB4}" dt="2021-05-29T02:10:45.472" v="2890"/>
      <pc:docMkLst>
        <pc:docMk/>
      </pc:docMkLst>
      <pc:sldChg chg="modSp ord">
        <pc:chgData name="MY. JOHANNY ALEXANDER DUARTE BELTRAN" userId="S::johanny.duarte_fac.mil.co#ext#@profesionalindependiente436.onmicrosoft.com::6ae3f9d4-7a8b-4096-8c2b-b0a62e2c5178" providerId="AD" clId="Web-{8404E585-EA00-4905-993F-81D8D4D93FB4}" dt="2021-05-29T01:08:11.794" v="1900"/>
        <pc:sldMkLst>
          <pc:docMk/>
          <pc:sldMk cId="3250146985" sldId="467"/>
        </pc:sldMkLst>
        <pc:spChg chg="mod">
          <ac:chgData name="MY. JOHANNY ALEXANDER DUARTE BELTRAN" userId="S::johanny.duarte_fac.mil.co#ext#@profesionalindependiente436.onmicrosoft.com::6ae3f9d4-7a8b-4096-8c2b-b0a62e2c5178" providerId="AD" clId="Web-{8404E585-EA00-4905-993F-81D8D4D93FB4}" dt="2021-05-29T01:05:16.742" v="1899" actId="20577"/>
          <ac:spMkLst>
            <pc:docMk/>
            <pc:sldMk cId="3250146985" sldId="467"/>
            <ac:spMk id="5" creationId="{926F405B-6D1D-4D97-A205-BA3D6613D5AC}"/>
          </ac:spMkLst>
        </pc:spChg>
      </pc:sldChg>
      <pc:sldChg chg="modNotes">
        <pc:chgData name="MY. JOHANNY ALEXANDER DUARTE BELTRAN" userId="S::johanny.duarte_fac.mil.co#ext#@profesionalindependiente436.onmicrosoft.com::6ae3f9d4-7a8b-4096-8c2b-b0a62e2c5178" providerId="AD" clId="Web-{8404E585-EA00-4905-993F-81D8D4D93FB4}" dt="2021-05-29T00:06:42.748" v="378"/>
        <pc:sldMkLst>
          <pc:docMk/>
          <pc:sldMk cId="4009585340" sldId="468"/>
        </pc:sldMkLst>
      </pc:sldChg>
      <pc:sldChg chg="modNotes">
        <pc:chgData name="MY. JOHANNY ALEXANDER DUARTE BELTRAN" userId="S::johanny.duarte_fac.mil.co#ext#@profesionalindependiente436.onmicrosoft.com::6ae3f9d4-7a8b-4096-8c2b-b0a62e2c5178" providerId="AD" clId="Web-{8404E585-EA00-4905-993F-81D8D4D93FB4}" dt="2021-05-29T00:40:14.970" v="1877"/>
        <pc:sldMkLst>
          <pc:docMk/>
          <pc:sldMk cId="3590282141" sldId="471"/>
        </pc:sldMkLst>
      </pc:sldChg>
      <pc:sldChg chg="modNotes">
        <pc:chgData name="MY. JOHANNY ALEXANDER DUARTE BELTRAN" userId="S::johanny.duarte_fac.mil.co#ext#@profesionalindependiente436.onmicrosoft.com::6ae3f9d4-7a8b-4096-8c2b-b0a62e2c5178" providerId="AD" clId="Web-{8404E585-EA00-4905-993F-81D8D4D93FB4}" dt="2021-05-29T00:40:56.971" v="1881"/>
        <pc:sldMkLst>
          <pc:docMk/>
          <pc:sldMk cId="2935551368" sldId="473"/>
        </pc:sldMkLst>
      </pc:sldChg>
      <pc:sldChg chg="modNotes">
        <pc:chgData name="MY. JOHANNY ALEXANDER DUARTE BELTRAN" userId="S::johanny.duarte_fac.mil.co#ext#@profesionalindependiente436.onmicrosoft.com::6ae3f9d4-7a8b-4096-8c2b-b0a62e2c5178" providerId="AD" clId="Web-{8404E585-EA00-4905-993F-81D8D4D93FB4}" dt="2021-05-29T00:41:09.284" v="1883"/>
        <pc:sldMkLst>
          <pc:docMk/>
          <pc:sldMk cId="1643996491" sldId="474"/>
        </pc:sldMkLst>
      </pc:sldChg>
      <pc:sldChg chg="modNotes">
        <pc:chgData name="MY. JOHANNY ALEXANDER DUARTE BELTRAN" userId="S::johanny.duarte_fac.mil.co#ext#@profesionalindependiente436.onmicrosoft.com::6ae3f9d4-7a8b-4096-8c2b-b0a62e2c5178" providerId="AD" clId="Web-{8404E585-EA00-4905-993F-81D8D4D93FB4}" dt="2021-05-29T00:26:10.355" v="1230"/>
        <pc:sldMkLst>
          <pc:docMk/>
          <pc:sldMk cId="1556292330" sldId="475"/>
        </pc:sldMkLst>
      </pc:sldChg>
      <pc:sldChg chg="modNotes">
        <pc:chgData name="MY. JOHANNY ALEXANDER DUARTE BELTRAN" userId="S::johanny.duarte_fac.mil.co#ext#@profesionalindependiente436.onmicrosoft.com::6ae3f9d4-7a8b-4096-8c2b-b0a62e2c5178" providerId="AD" clId="Web-{8404E585-EA00-4905-993F-81D8D4D93FB4}" dt="2021-05-29T00:41:18.612" v="1885"/>
        <pc:sldMkLst>
          <pc:docMk/>
          <pc:sldMk cId="1988417991" sldId="476"/>
        </pc:sldMkLst>
      </pc:sldChg>
      <pc:sldChg chg="addSp modSp modNotes">
        <pc:chgData name="MY. JOHANNY ALEXANDER DUARTE BELTRAN" userId="S::johanny.duarte_fac.mil.co#ext#@profesionalindependiente436.onmicrosoft.com::6ae3f9d4-7a8b-4096-8c2b-b0a62e2c5178" providerId="AD" clId="Web-{8404E585-EA00-4905-993F-81D8D4D93FB4}" dt="2021-05-29T01:55:08.807" v="2621"/>
        <pc:sldMkLst>
          <pc:docMk/>
          <pc:sldMk cId="3063940036" sldId="480"/>
        </pc:sldMkLst>
        <pc:picChg chg="add mod modCrop">
          <ac:chgData name="MY. JOHANNY ALEXANDER DUARTE BELTRAN" userId="S::johanny.duarte_fac.mil.co#ext#@profesionalindependiente436.onmicrosoft.com::6ae3f9d4-7a8b-4096-8c2b-b0a62e2c5178" providerId="AD" clId="Web-{8404E585-EA00-4905-993F-81D8D4D93FB4}" dt="2021-05-29T01:38:45.326" v="1911" actId="1076"/>
          <ac:picMkLst>
            <pc:docMk/>
            <pc:sldMk cId="3063940036" sldId="480"/>
            <ac:picMk id="3" creationId="{7DC70884-9801-4351-AECF-A7EC621292F0}"/>
          </ac:picMkLst>
        </pc:picChg>
      </pc:sldChg>
      <pc:sldChg chg="addSp delSp modSp add replId modNotes">
        <pc:chgData name="MY. JOHANNY ALEXANDER DUARTE BELTRAN" userId="S::johanny.duarte_fac.mil.co#ext#@profesionalindependiente436.onmicrosoft.com::6ae3f9d4-7a8b-4096-8c2b-b0a62e2c5178" providerId="AD" clId="Web-{8404E585-EA00-4905-993F-81D8D4D93FB4}" dt="2021-05-29T02:10:45.472" v="2890"/>
        <pc:sldMkLst>
          <pc:docMk/>
          <pc:sldMk cId="2263519793" sldId="485"/>
        </pc:sldMkLst>
        <pc:picChg chg="del">
          <ac:chgData name="MY. JOHANNY ALEXANDER DUARTE BELTRAN" userId="S::johanny.duarte_fac.mil.co#ext#@profesionalindependiente436.onmicrosoft.com::6ae3f9d4-7a8b-4096-8c2b-b0a62e2c5178" providerId="AD" clId="Web-{8404E585-EA00-4905-993F-81D8D4D93FB4}" dt="2021-05-29T01:38:51.045" v="1913"/>
          <ac:picMkLst>
            <pc:docMk/>
            <pc:sldMk cId="2263519793" sldId="485"/>
            <ac:picMk id="3" creationId="{7DC70884-9801-4351-AECF-A7EC621292F0}"/>
          </ac:picMkLst>
        </pc:picChg>
        <pc:picChg chg="add mod modCrop">
          <ac:chgData name="MY. JOHANNY ALEXANDER DUARTE BELTRAN" userId="S::johanny.duarte_fac.mil.co#ext#@profesionalindependiente436.onmicrosoft.com::6ae3f9d4-7a8b-4096-8c2b-b0a62e2c5178" providerId="AD" clId="Web-{8404E585-EA00-4905-993F-81D8D4D93FB4}" dt="2021-05-29T01:39:34.046" v="1923" actId="14100"/>
          <ac:picMkLst>
            <pc:docMk/>
            <pc:sldMk cId="2263519793" sldId="485"/>
            <ac:picMk id="4" creationId="{21AF777D-F957-42A4-B1D3-A725C08BF0FA}"/>
          </ac:picMkLst>
        </pc:picChg>
      </pc:sldChg>
    </pc:docChg>
  </pc:docChgLst>
  <pc:docChgLst>
    <pc:chgData name="Andres Carrasco" userId="S::andrescarrasco_hotmail.com#ext#@profesionalindependiente436.onmicrosoft.com::2d562a55-3c46-40c5-9821-370143d85b2a" providerId="AD" clId="Web-{71CC2F19-2EC3-4EDB-860A-2140A6E4D672}"/>
    <pc:docChg chg="modSld">
      <pc:chgData name="Andres Carrasco" userId="S::andrescarrasco_hotmail.com#ext#@profesionalindependiente436.onmicrosoft.com::2d562a55-3c46-40c5-9821-370143d85b2a" providerId="AD" clId="Web-{71CC2F19-2EC3-4EDB-860A-2140A6E4D672}" dt="2021-05-29T23:25:46.407" v="1210"/>
      <pc:docMkLst>
        <pc:docMk/>
      </pc:docMkLst>
      <pc:sldChg chg="modNotes">
        <pc:chgData name="Andres Carrasco" userId="S::andrescarrasco_hotmail.com#ext#@profesionalindependiente436.onmicrosoft.com::2d562a55-3c46-40c5-9821-370143d85b2a" providerId="AD" clId="Web-{71CC2F19-2EC3-4EDB-860A-2140A6E4D672}" dt="2021-05-29T23:13:27.501" v="1199"/>
        <pc:sldMkLst>
          <pc:docMk/>
          <pc:sldMk cId="253002926" sldId="472"/>
        </pc:sldMkLst>
      </pc:sldChg>
      <pc:sldChg chg="modNotes">
        <pc:chgData name="Andres Carrasco" userId="S::andrescarrasco_hotmail.com#ext#@profesionalindependiente436.onmicrosoft.com::2d562a55-3c46-40c5-9821-370143d85b2a" providerId="AD" clId="Web-{71CC2F19-2EC3-4EDB-860A-2140A6E4D672}" dt="2021-05-29T22:56:27.840" v="1006"/>
        <pc:sldMkLst>
          <pc:docMk/>
          <pc:sldMk cId="54095102" sldId="481"/>
        </pc:sldMkLst>
      </pc:sldChg>
      <pc:sldChg chg="modNotes">
        <pc:chgData name="Andres Carrasco" userId="S::andrescarrasco_hotmail.com#ext#@profesionalindependiente436.onmicrosoft.com::2d562a55-3c46-40c5-9821-370143d85b2a" providerId="AD" clId="Web-{71CC2F19-2EC3-4EDB-860A-2140A6E4D672}" dt="2021-05-29T23:04:56.319" v="1178"/>
        <pc:sldMkLst>
          <pc:docMk/>
          <pc:sldMk cId="3096017307" sldId="483"/>
        </pc:sldMkLst>
      </pc:sldChg>
      <pc:sldChg chg="delSp modSp modNotes">
        <pc:chgData name="Andres Carrasco" userId="S::andrescarrasco_hotmail.com#ext#@profesionalindependiente436.onmicrosoft.com::2d562a55-3c46-40c5-9821-370143d85b2a" providerId="AD" clId="Web-{71CC2F19-2EC3-4EDB-860A-2140A6E4D672}" dt="2021-05-29T22:58:32.717" v="1127"/>
        <pc:sldMkLst>
          <pc:docMk/>
          <pc:sldMk cId="804936773" sldId="484"/>
        </pc:sldMkLst>
        <pc:spChg chg="del mod">
          <ac:chgData name="Andres Carrasco" userId="S::andrescarrasco_hotmail.com#ext#@profesionalindependiente436.onmicrosoft.com::2d562a55-3c46-40c5-9821-370143d85b2a" providerId="AD" clId="Web-{71CC2F19-2EC3-4EDB-860A-2140A6E4D672}" dt="2021-05-29T21:40:46.209" v="7"/>
          <ac:spMkLst>
            <pc:docMk/>
            <pc:sldMk cId="804936773" sldId="484"/>
            <ac:spMk id="2" creationId="{10CA65AF-2C59-4AD9-8FD9-9EC0342E0BAB}"/>
          </ac:spMkLst>
        </pc:spChg>
        <pc:graphicFrameChg chg="mod modGraphic">
          <ac:chgData name="Andres Carrasco" userId="S::andrescarrasco_hotmail.com#ext#@profesionalindependiente436.onmicrosoft.com::2d562a55-3c46-40c5-9821-370143d85b2a" providerId="AD" clId="Web-{71CC2F19-2EC3-4EDB-860A-2140A6E4D672}" dt="2021-05-29T22:06:40.210" v="543"/>
          <ac:graphicFrameMkLst>
            <pc:docMk/>
            <pc:sldMk cId="804936773" sldId="484"/>
            <ac:graphicFrameMk id="5" creationId="{7EB3D56D-9119-4CFC-A3F0-BDB2D5F9FDF9}"/>
          </ac:graphicFrameMkLst>
        </pc:graphicFrameChg>
      </pc:sldChg>
      <pc:sldChg chg="modNotes">
        <pc:chgData name="Andres Carrasco" userId="S::andrescarrasco_hotmail.com#ext#@profesionalindependiente436.onmicrosoft.com::2d562a55-3c46-40c5-9821-370143d85b2a" providerId="AD" clId="Web-{71CC2F19-2EC3-4EDB-860A-2140A6E4D672}" dt="2021-05-29T23:25:46.407" v="1210"/>
        <pc:sldMkLst>
          <pc:docMk/>
          <pc:sldMk cId="504923764" sldId="487"/>
        </pc:sldMkLst>
      </pc:sldChg>
      <pc:sldChg chg="modSp modNotes">
        <pc:chgData name="Andres Carrasco" userId="S::andrescarrasco_hotmail.com#ext#@profesionalindependiente436.onmicrosoft.com::2d562a55-3c46-40c5-9821-370143d85b2a" providerId="AD" clId="Web-{71CC2F19-2EC3-4EDB-860A-2140A6E4D672}" dt="2021-05-29T23:14:18.143" v="1209"/>
        <pc:sldMkLst>
          <pc:docMk/>
          <pc:sldMk cId="409725305" sldId="488"/>
        </pc:sldMkLst>
        <pc:graphicFrameChg chg="mod modGraphic">
          <ac:chgData name="Andres Carrasco" userId="S::andrescarrasco_hotmail.com#ext#@profesionalindependiente436.onmicrosoft.com::2d562a55-3c46-40c5-9821-370143d85b2a" providerId="AD" clId="Web-{71CC2F19-2EC3-4EDB-860A-2140A6E4D672}" dt="2021-05-29T22:09:25.370" v="606"/>
          <ac:graphicFrameMkLst>
            <pc:docMk/>
            <pc:sldMk cId="409725305" sldId="488"/>
            <ac:graphicFrameMk id="14" creationId="{3A5B9D4A-4305-4E1D-B895-163F9FFF7B42}"/>
          </ac:graphicFrameMkLst>
        </pc:graphicFrameChg>
      </pc:sldChg>
    </pc:docChg>
  </pc:docChgLst>
  <pc:docChgLst>
    <pc:chgData name="Andres Carrasco" userId="S::andrescarrasco_hotmail.com#ext#@profesionalindependiente436.onmicrosoft.com::2d562a55-3c46-40c5-9821-370143d85b2a" providerId="AD" clId="Web-{872FD90B-2FBD-49FE-B19C-AADBF718917B}"/>
    <pc:docChg chg="modSld">
      <pc:chgData name="Andres Carrasco" userId="S::andrescarrasco_hotmail.com#ext#@profesionalindependiente436.onmicrosoft.com::2d562a55-3c46-40c5-9821-370143d85b2a" providerId="AD" clId="Web-{872FD90B-2FBD-49FE-B19C-AADBF718917B}" dt="2021-05-29T20:39:15.219" v="141"/>
      <pc:docMkLst>
        <pc:docMk/>
      </pc:docMkLst>
      <pc:sldChg chg="modNotes">
        <pc:chgData name="Andres Carrasco" userId="S::andrescarrasco_hotmail.com#ext#@profesionalindependiente436.onmicrosoft.com::2d562a55-3c46-40c5-9821-370143d85b2a" providerId="AD" clId="Web-{872FD90B-2FBD-49FE-B19C-AADBF718917B}" dt="2021-05-29T20:35:34.385" v="139"/>
        <pc:sldMkLst>
          <pc:docMk/>
          <pc:sldMk cId="253002926" sldId="472"/>
        </pc:sldMkLst>
      </pc:sldChg>
      <pc:sldChg chg="modNotes">
        <pc:chgData name="Andres Carrasco" userId="S::andrescarrasco_hotmail.com#ext#@profesionalindependiente436.onmicrosoft.com::2d562a55-3c46-40c5-9821-370143d85b2a" providerId="AD" clId="Web-{872FD90B-2FBD-49FE-B19C-AADBF718917B}" dt="2021-05-29T19:50:38.541" v="35"/>
        <pc:sldMkLst>
          <pc:docMk/>
          <pc:sldMk cId="54095102" sldId="481"/>
        </pc:sldMkLst>
      </pc:sldChg>
      <pc:sldChg chg="modNotes">
        <pc:chgData name="Andres Carrasco" userId="S::andrescarrasco_hotmail.com#ext#@profesionalindependiente436.onmicrosoft.com::2d562a55-3c46-40c5-9821-370143d85b2a" providerId="AD" clId="Web-{872FD90B-2FBD-49FE-B19C-AADBF718917B}" dt="2021-05-29T19:53:22.639" v="137"/>
        <pc:sldMkLst>
          <pc:docMk/>
          <pc:sldMk cId="1438403154" sldId="486"/>
        </pc:sldMkLst>
      </pc:sldChg>
      <pc:sldChg chg="modNotes">
        <pc:chgData name="Andres Carrasco" userId="S::andrescarrasco_hotmail.com#ext#@profesionalindependiente436.onmicrosoft.com::2d562a55-3c46-40c5-9821-370143d85b2a" providerId="AD" clId="Web-{872FD90B-2FBD-49FE-B19C-AADBF718917B}" dt="2021-05-29T20:39:15.219" v="141"/>
        <pc:sldMkLst>
          <pc:docMk/>
          <pc:sldMk cId="504923764" sldId="487"/>
        </pc:sldMkLst>
      </pc:sldChg>
    </pc:docChg>
  </pc:docChgLst>
  <pc:docChgLst>
    <pc:chgData name="Andres Carrasco" userId="S::andrescarrasco_hotmail.com#ext#@profesionalindependiente436.onmicrosoft.com::2d562a55-3c46-40c5-9821-370143d85b2a" providerId="AD" clId="Web-{AC4E5294-46F4-407D-BA90-91A9189EB7A4}"/>
    <pc:docChg chg="addSld delSld modSld">
      <pc:chgData name="Andres Carrasco" userId="S::andrescarrasco_hotmail.com#ext#@profesionalindependiente436.onmicrosoft.com::2d562a55-3c46-40c5-9821-370143d85b2a" providerId="AD" clId="Web-{AC4E5294-46F4-407D-BA90-91A9189EB7A4}" dt="2021-05-29T17:03:07.836" v="13" actId="1076"/>
      <pc:docMkLst>
        <pc:docMk/>
      </pc:docMkLst>
      <pc:sldChg chg="addSp modSp">
        <pc:chgData name="Andres Carrasco" userId="S::andrescarrasco_hotmail.com#ext#@profesionalindependiente436.onmicrosoft.com::2d562a55-3c46-40c5-9821-370143d85b2a" providerId="AD" clId="Web-{AC4E5294-46F4-407D-BA90-91A9189EB7A4}" dt="2021-05-29T17:03:07.836" v="13" actId="1076"/>
        <pc:sldMkLst>
          <pc:docMk/>
          <pc:sldMk cId="409725305" sldId="488"/>
        </pc:sldMkLst>
        <pc:spChg chg="add mod">
          <ac:chgData name="Andres Carrasco" userId="S::andrescarrasco_hotmail.com#ext#@profesionalindependiente436.onmicrosoft.com::2d562a55-3c46-40c5-9821-370143d85b2a" providerId="AD" clId="Web-{AC4E5294-46F4-407D-BA90-91A9189EB7A4}" dt="2021-05-29T17:02:58.039" v="10" actId="1076"/>
          <ac:spMkLst>
            <pc:docMk/>
            <pc:sldMk cId="409725305" sldId="488"/>
            <ac:spMk id="6" creationId="{D3BBB588-4589-492E-B7E9-885439355684}"/>
          </ac:spMkLst>
        </pc:spChg>
        <pc:spChg chg="add mod">
          <ac:chgData name="Andres Carrasco" userId="S::andrescarrasco_hotmail.com#ext#@profesionalindependiente436.onmicrosoft.com::2d562a55-3c46-40c5-9821-370143d85b2a" providerId="AD" clId="Web-{AC4E5294-46F4-407D-BA90-91A9189EB7A4}" dt="2021-05-29T17:03:01.679" v="11" actId="1076"/>
          <ac:spMkLst>
            <pc:docMk/>
            <pc:sldMk cId="409725305" sldId="488"/>
            <ac:spMk id="8" creationId="{74A71E9B-3F01-43DB-9409-795E73317C87}"/>
          </ac:spMkLst>
        </pc:spChg>
        <pc:spChg chg="add">
          <ac:chgData name="Andres Carrasco" userId="S::andrescarrasco_hotmail.com#ext#@profesionalindependiente436.onmicrosoft.com::2d562a55-3c46-40c5-9821-370143d85b2a" providerId="AD" clId="Web-{AC4E5294-46F4-407D-BA90-91A9189EB7A4}" dt="2021-05-29T17:02:29.335" v="5"/>
          <ac:spMkLst>
            <pc:docMk/>
            <pc:sldMk cId="409725305" sldId="488"/>
            <ac:spMk id="12" creationId="{B629791E-9261-4F7C-AB3D-7304EFC44B74}"/>
          </ac:spMkLst>
        </pc:spChg>
        <pc:graphicFrameChg chg="add mod">
          <ac:chgData name="Andres Carrasco" userId="S::andrescarrasco_hotmail.com#ext#@profesionalindependiente436.onmicrosoft.com::2d562a55-3c46-40c5-9821-370143d85b2a" providerId="AD" clId="Web-{AC4E5294-46F4-407D-BA90-91A9189EB7A4}" dt="2021-05-29T17:03:07.836" v="13" actId="1076"/>
          <ac:graphicFrameMkLst>
            <pc:docMk/>
            <pc:sldMk cId="409725305" sldId="488"/>
            <ac:graphicFrameMk id="10" creationId="{925AAD08-5E9C-4310-B782-63F1BC52CF2D}"/>
          </ac:graphicFrameMkLst>
        </pc:graphicFrameChg>
        <pc:graphicFrameChg chg="add">
          <ac:chgData name="Andres Carrasco" userId="S::andrescarrasco_hotmail.com#ext#@profesionalindependiente436.onmicrosoft.com::2d562a55-3c46-40c5-9821-370143d85b2a" providerId="AD" clId="Web-{AC4E5294-46F4-407D-BA90-91A9189EB7A4}" dt="2021-05-29T17:02:29.366" v="6"/>
          <ac:graphicFrameMkLst>
            <pc:docMk/>
            <pc:sldMk cId="409725305" sldId="488"/>
            <ac:graphicFrameMk id="14" creationId="{3A5B9D4A-4305-4E1D-B895-163F9FFF7B42}"/>
          </ac:graphicFrameMkLst>
        </pc:graphicFrameChg>
        <pc:picChg chg="add mod">
          <ac:chgData name="Andres Carrasco" userId="S::andrescarrasco_hotmail.com#ext#@profesionalindependiente436.onmicrosoft.com::2d562a55-3c46-40c5-9821-370143d85b2a" providerId="AD" clId="Web-{AC4E5294-46F4-407D-BA90-91A9189EB7A4}" dt="2021-05-29T17:03:05.226" v="12" actId="1076"/>
          <ac:picMkLst>
            <pc:docMk/>
            <pc:sldMk cId="409725305" sldId="488"/>
            <ac:picMk id="2" creationId="{7A8AA62F-1530-4176-9F9E-3283A7F47540}"/>
          </ac:picMkLst>
        </pc:picChg>
      </pc:sldChg>
      <pc:sldChg chg="add del">
        <pc:chgData name="Andres Carrasco" userId="S::andrescarrasco_hotmail.com#ext#@profesionalindependiente436.onmicrosoft.com::2d562a55-3c46-40c5-9821-370143d85b2a" providerId="AD" clId="Web-{AC4E5294-46F4-407D-BA90-91A9189EB7A4}" dt="2021-05-29T17:02:34.460" v="7"/>
        <pc:sldMkLst>
          <pc:docMk/>
          <pc:sldMk cId="551538943" sldId="490"/>
        </pc:sldMkLst>
      </pc:sldChg>
    </pc:docChg>
  </pc:docChgLst>
  <pc:docChgLst>
    <pc:chgData name="Omar Silva Muñoz" userId="S::admin@profesionalindependiente436.onmicrosoft.com::10751acb-3865-44b2-a4c8-4899da177e2c" providerId="AD" clId="Web-{8738A8D1-5164-4A5D-9F00-C2DC952CA949}"/>
    <pc:docChg chg="modSld">
      <pc:chgData name="Omar Silva Muñoz" userId="S::admin@profesionalindependiente436.onmicrosoft.com::10751acb-3865-44b2-a4c8-4899da177e2c" providerId="AD" clId="Web-{8738A8D1-5164-4A5D-9F00-C2DC952CA949}" dt="2021-05-29T20:50:04.237" v="7"/>
      <pc:docMkLst>
        <pc:docMk/>
      </pc:docMkLst>
      <pc:sldChg chg="modSp">
        <pc:chgData name="Omar Silva Muñoz" userId="S::admin@profesionalindependiente436.onmicrosoft.com::10751acb-3865-44b2-a4c8-4899da177e2c" providerId="AD" clId="Web-{8738A8D1-5164-4A5D-9F00-C2DC952CA949}" dt="2021-05-29T20:49:12.658" v="1" actId="1076"/>
        <pc:sldMkLst>
          <pc:docMk/>
          <pc:sldMk cId="504923764" sldId="487"/>
        </pc:sldMkLst>
        <pc:picChg chg="mod">
          <ac:chgData name="Omar Silva Muñoz" userId="S::admin@profesionalindependiente436.onmicrosoft.com::10751acb-3865-44b2-a4c8-4899da177e2c" providerId="AD" clId="Web-{8738A8D1-5164-4A5D-9F00-C2DC952CA949}" dt="2021-05-29T20:49:12.658" v="1" actId="1076"/>
          <ac:picMkLst>
            <pc:docMk/>
            <pc:sldMk cId="504923764" sldId="487"/>
            <ac:picMk id="2" creationId="{C686AA3F-430D-4380-9F2B-E5841314865B}"/>
          </ac:picMkLst>
        </pc:picChg>
      </pc:sldChg>
      <pc:sldChg chg="modSp">
        <pc:chgData name="Omar Silva Muñoz" userId="S::admin@profesionalindependiente436.onmicrosoft.com::10751acb-3865-44b2-a4c8-4899da177e2c" providerId="AD" clId="Web-{8738A8D1-5164-4A5D-9F00-C2DC952CA949}" dt="2021-05-29T20:50:04.237" v="7"/>
        <pc:sldMkLst>
          <pc:docMk/>
          <pc:sldMk cId="409725305" sldId="488"/>
        </pc:sldMkLst>
        <pc:graphicFrameChg chg="mod modGraphic">
          <ac:chgData name="Omar Silva Muñoz" userId="S::admin@profesionalindependiente436.onmicrosoft.com::10751acb-3865-44b2-a4c8-4899da177e2c" providerId="AD" clId="Web-{8738A8D1-5164-4A5D-9F00-C2DC952CA949}" dt="2021-05-29T20:50:04.237" v="7"/>
          <ac:graphicFrameMkLst>
            <pc:docMk/>
            <pc:sldMk cId="409725305" sldId="488"/>
            <ac:graphicFrameMk id="10" creationId="{925AAD08-5E9C-4310-B782-63F1BC52CF2D}"/>
          </ac:graphicFrameMkLst>
        </pc:graphicFrameChg>
      </pc:sldChg>
    </pc:docChg>
  </pc:docChgLst>
  <pc:docChgLst>
    <pc:chgData name="Omar Silva Muñoz" userId="S::admin@profesionalindependiente436.onmicrosoft.com::10751acb-3865-44b2-a4c8-4899da177e2c" providerId="AD" clId="Web-{B06CDCA6-3EEA-4C24-9C1D-D9201993424E}"/>
    <pc:docChg chg="modSld sldOrd">
      <pc:chgData name="Omar Silva Muñoz" userId="S::admin@profesionalindependiente436.onmicrosoft.com::10751acb-3865-44b2-a4c8-4899da177e2c" providerId="AD" clId="Web-{B06CDCA6-3EEA-4C24-9C1D-D9201993424E}" dt="2021-05-30T21:15:29.161" v="3" actId="1076"/>
      <pc:docMkLst>
        <pc:docMk/>
      </pc:docMkLst>
      <pc:sldChg chg="ord">
        <pc:chgData name="Omar Silva Muñoz" userId="S::admin@profesionalindependiente436.onmicrosoft.com::10751acb-3865-44b2-a4c8-4899da177e2c" providerId="AD" clId="Web-{B06CDCA6-3EEA-4C24-9C1D-D9201993424E}" dt="2021-05-30T21:07:00.006" v="0"/>
        <pc:sldMkLst>
          <pc:docMk/>
          <pc:sldMk cId="3288442320" sldId="259"/>
        </pc:sldMkLst>
      </pc:sldChg>
      <pc:sldChg chg="modSp">
        <pc:chgData name="Omar Silva Muñoz" userId="S::admin@profesionalindependiente436.onmicrosoft.com::10751acb-3865-44b2-a4c8-4899da177e2c" providerId="AD" clId="Web-{B06CDCA6-3EEA-4C24-9C1D-D9201993424E}" dt="2021-05-30T21:07:57.336" v="1" actId="1076"/>
        <pc:sldMkLst>
          <pc:docMk/>
          <pc:sldMk cId="804936773" sldId="484"/>
        </pc:sldMkLst>
        <pc:graphicFrameChg chg="mod">
          <ac:chgData name="Omar Silva Muñoz" userId="S::admin@profesionalindependiente436.onmicrosoft.com::10751acb-3865-44b2-a4c8-4899da177e2c" providerId="AD" clId="Web-{B06CDCA6-3EEA-4C24-9C1D-D9201993424E}" dt="2021-05-30T21:07:57.336" v="1" actId="1076"/>
          <ac:graphicFrameMkLst>
            <pc:docMk/>
            <pc:sldMk cId="804936773" sldId="484"/>
            <ac:graphicFrameMk id="5" creationId="{7EB3D56D-9119-4CFC-A3F0-BDB2D5F9FDF9}"/>
          </ac:graphicFrameMkLst>
        </pc:graphicFrameChg>
      </pc:sldChg>
      <pc:sldChg chg="modSp">
        <pc:chgData name="Omar Silva Muñoz" userId="S::admin@profesionalindependiente436.onmicrosoft.com::10751acb-3865-44b2-a4c8-4899da177e2c" providerId="AD" clId="Web-{B06CDCA6-3EEA-4C24-9C1D-D9201993424E}" dt="2021-05-30T21:15:29.161" v="3" actId="1076"/>
        <pc:sldMkLst>
          <pc:docMk/>
          <pc:sldMk cId="1581408055" sldId="490"/>
        </pc:sldMkLst>
        <pc:spChg chg="mod">
          <ac:chgData name="Omar Silva Muñoz" userId="S::admin@profesionalindependiente436.onmicrosoft.com::10751acb-3865-44b2-a4c8-4899da177e2c" providerId="AD" clId="Web-{B06CDCA6-3EEA-4C24-9C1D-D9201993424E}" dt="2021-05-30T21:15:29.161" v="3" actId="1076"/>
          <ac:spMkLst>
            <pc:docMk/>
            <pc:sldMk cId="1581408055" sldId="490"/>
            <ac:spMk id="2" creationId="{6C7C9733-1DDA-44A0-AC79-D9F88475FC03}"/>
          </ac:spMkLst>
        </pc:spChg>
        <pc:spChg chg="mod">
          <ac:chgData name="Omar Silva Muñoz" userId="S::admin@profesionalindependiente436.onmicrosoft.com::10751acb-3865-44b2-a4c8-4899da177e2c" providerId="AD" clId="Web-{B06CDCA6-3EEA-4C24-9C1D-D9201993424E}" dt="2021-05-30T21:15:20.348" v="2" actId="1076"/>
          <ac:spMkLst>
            <pc:docMk/>
            <pc:sldMk cId="1581408055" sldId="490"/>
            <ac:spMk id="3" creationId="{42E50217-DC8F-4520-8186-C46220007307}"/>
          </ac:spMkLst>
        </pc:spChg>
      </pc:sldChg>
    </pc:docChg>
  </pc:docChgLst>
  <pc:docChgLst>
    <pc:chgData name="MY. JOHANNY ALEXANDER DUARTE BELTRAN" userId="S::johanny.duarte_fac.mil.co#ext#@profesionalindependiente436.onmicrosoft.com::6ae3f9d4-7a8b-4096-8c2b-b0a62e2c5178" providerId="AD" clId="Web-{F9A5215D-FE7F-4AEB-B217-B93C3BCB7509}"/>
    <pc:docChg chg="modSld">
      <pc:chgData name="MY. JOHANNY ALEXANDER DUARTE BELTRAN" userId="S::johanny.duarte_fac.mil.co#ext#@profesionalindependiente436.onmicrosoft.com::6ae3f9d4-7a8b-4096-8c2b-b0a62e2c5178" providerId="AD" clId="Web-{F9A5215D-FE7F-4AEB-B217-B93C3BCB7509}" dt="2021-05-29T22:20:02.251" v="683" actId="1076"/>
      <pc:docMkLst>
        <pc:docMk/>
      </pc:docMkLst>
      <pc:sldChg chg="modNotes">
        <pc:chgData name="MY. JOHANNY ALEXANDER DUARTE BELTRAN" userId="S::johanny.duarte_fac.mil.co#ext#@profesionalindependiente436.onmicrosoft.com::6ae3f9d4-7a8b-4096-8c2b-b0a62e2c5178" providerId="AD" clId="Web-{F9A5215D-FE7F-4AEB-B217-B93C3BCB7509}" dt="2021-05-29T21:05:12.434" v="248"/>
        <pc:sldMkLst>
          <pc:docMk/>
          <pc:sldMk cId="2771262843" sldId="477"/>
        </pc:sldMkLst>
      </pc:sldChg>
      <pc:sldChg chg="modSp">
        <pc:chgData name="MY. JOHANNY ALEXANDER DUARTE BELTRAN" userId="S::johanny.duarte_fac.mil.co#ext#@profesionalindependiente436.onmicrosoft.com::6ae3f9d4-7a8b-4096-8c2b-b0a62e2c5178" providerId="AD" clId="Web-{F9A5215D-FE7F-4AEB-B217-B93C3BCB7509}" dt="2021-05-29T22:20:02.251" v="683" actId="1076"/>
        <pc:sldMkLst>
          <pc:docMk/>
          <pc:sldMk cId="1861632006" sldId="478"/>
        </pc:sldMkLst>
        <pc:spChg chg="mod">
          <ac:chgData name="MY. JOHANNY ALEXANDER DUARTE BELTRAN" userId="S::johanny.duarte_fac.mil.co#ext#@profesionalindependiente436.onmicrosoft.com::6ae3f9d4-7a8b-4096-8c2b-b0a62e2c5178" providerId="AD" clId="Web-{F9A5215D-FE7F-4AEB-B217-B93C3BCB7509}" dt="2021-05-29T22:20:02.251" v="683" actId="1076"/>
          <ac:spMkLst>
            <pc:docMk/>
            <pc:sldMk cId="1861632006" sldId="478"/>
            <ac:spMk id="3" creationId="{E918C457-00C2-4D74-86E5-69C7A39C5532}"/>
          </ac:spMkLst>
        </pc:spChg>
      </pc:sldChg>
      <pc:sldChg chg="modNotes">
        <pc:chgData name="MY. JOHANNY ALEXANDER DUARTE BELTRAN" userId="S::johanny.duarte_fac.mil.co#ext#@profesionalindependiente436.onmicrosoft.com::6ae3f9d4-7a8b-4096-8c2b-b0a62e2c5178" providerId="AD" clId="Web-{F9A5215D-FE7F-4AEB-B217-B93C3BCB7509}" dt="2021-05-29T21:18:21.426" v="599"/>
        <pc:sldMkLst>
          <pc:docMk/>
          <pc:sldMk cId="3063940036" sldId="480"/>
        </pc:sldMkLst>
      </pc:sldChg>
      <pc:sldChg chg="modNotes">
        <pc:chgData name="MY. JOHANNY ALEXANDER DUARTE BELTRAN" userId="S::johanny.duarte_fac.mil.co#ext#@profesionalindependiente436.onmicrosoft.com::6ae3f9d4-7a8b-4096-8c2b-b0a62e2c5178" providerId="AD" clId="Web-{F9A5215D-FE7F-4AEB-B217-B93C3BCB7509}" dt="2021-05-29T21:21:57.026" v="681"/>
        <pc:sldMkLst>
          <pc:docMk/>
          <pc:sldMk cId="4062533271" sldId="489"/>
        </pc:sldMkLst>
      </pc:sldChg>
      <pc:sldChg chg="modSp">
        <pc:chgData name="MY. JOHANNY ALEXANDER DUARTE BELTRAN" userId="S::johanny.duarte_fac.mil.co#ext#@profesionalindependiente436.onmicrosoft.com::6ae3f9d4-7a8b-4096-8c2b-b0a62e2c5178" providerId="AD" clId="Web-{F9A5215D-FE7F-4AEB-B217-B93C3BCB7509}" dt="2021-05-29T21:06:49.203" v="250" actId="1076"/>
        <pc:sldMkLst>
          <pc:docMk/>
          <pc:sldMk cId="1581408055" sldId="490"/>
        </pc:sldMkLst>
        <pc:spChg chg="mod">
          <ac:chgData name="MY. JOHANNY ALEXANDER DUARTE BELTRAN" userId="S::johanny.duarte_fac.mil.co#ext#@profesionalindependiente436.onmicrosoft.com::6ae3f9d4-7a8b-4096-8c2b-b0a62e2c5178" providerId="AD" clId="Web-{F9A5215D-FE7F-4AEB-B217-B93C3BCB7509}" dt="2021-05-29T21:06:46.656" v="249" actId="1076"/>
          <ac:spMkLst>
            <pc:docMk/>
            <pc:sldMk cId="1581408055" sldId="490"/>
            <ac:spMk id="2" creationId="{6C7C9733-1DDA-44A0-AC79-D9F88475FC03}"/>
          </ac:spMkLst>
        </pc:spChg>
        <pc:spChg chg="mod">
          <ac:chgData name="MY. JOHANNY ALEXANDER DUARTE BELTRAN" userId="S::johanny.duarte_fac.mil.co#ext#@profesionalindependiente436.onmicrosoft.com::6ae3f9d4-7a8b-4096-8c2b-b0a62e2c5178" providerId="AD" clId="Web-{F9A5215D-FE7F-4AEB-B217-B93C3BCB7509}" dt="2021-05-29T21:06:49.203" v="250" actId="1076"/>
          <ac:spMkLst>
            <pc:docMk/>
            <pc:sldMk cId="1581408055" sldId="490"/>
            <ac:spMk id="3" creationId="{42E50217-DC8F-4520-8186-C46220007307}"/>
          </ac:spMkLst>
        </pc:spChg>
      </pc:sldChg>
    </pc:docChg>
  </pc:docChgLst>
  <pc:docChgLst>
    <pc:chgData name="Omar Silva Muñoz" userId="S::admin@profesionalindependiente436.onmicrosoft.com::10751acb-3865-44b2-a4c8-4899da177e2c" providerId="AD" clId="Web-{7A20E9E4-7B84-4F4B-B7C3-6B90997B28DF}"/>
    <pc:docChg chg="modSld">
      <pc:chgData name="Omar Silva Muñoz" userId="S::admin@profesionalindependiente436.onmicrosoft.com::10751acb-3865-44b2-a4c8-4899da177e2c" providerId="AD" clId="Web-{7A20E9E4-7B84-4F4B-B7C3-6B90997B28DF}" dt="2021-05-29T20:43:14.862" v="19" actId="20577"/>
      <pc:docMkLst>
        <pc:docMk/>
      </pc:docMkLst>
      <pc:sldChg chg="modSp">
        <pc:chgData name="Omar Silva Muñoz" userId="S::admin@profesionalindependiente436.onmicrosoft.com::10751acb-3865-44b2-a4c8-4899da177e2c" providerId="AD" clId="Web-{7A20E9E4-7B84-4F4B-B7C3-6B90997B28DF}" dt="2021-05-29T20:38:43.242" v="6" actId="20577"/>
        <pc:sldMkLst>
          <pc:docMk/>
          <pc:sldMk cId="2771262843" sldId="477"/>
        </pc:sldMkLst>
        <pc:spChg chg="mod">
          <ac:chgData name="Omar Silva Muñoz" userId="S::admin@profesionalindependiente436.onmicrosoft.com::10751acb-3865-44b2-a4c8-4899da177e2c" providerId="AD" clId="Web-{7A20E9E4-7B84-4F4B-B7C3-6B90997B28DF}" dt="2021-05-29T20:38:43.242" v="6" actId="20577"/>
          <ac:spMkLst>
            <pc:docMk/>
            <pc:sldMk cId="2771262843" sldId="477"/>
            <ac:spMk id="4" creationId="{268D0304-86FB-4B87-B962-C6D5027F2198}"/>
          </ac:spMkLst>
        </pc:spChg>
      </pc:sldChg>
      <pc:sldChg chg="modSp">
        <pc:chgData name="Omar Silva Muñoz" userId="S::admin@profesionalindependiente436.onmicrosoft.com::10751acb-3865-44b2-a4c8-4899da177e2c" providerId="AD" clId="Web-{7A20E9E4-7B84-4F4B-B7C3-6B90997B28DF}" dt="2021-05-29T20:43:14.862" v="19" actId="20577"/>
        <pc:sldMkLst>
          <pc:docMk/>
          <pc:sldMk cId="1581408055" sldId="490"/>
        </pc:sldMkLst>
        <pc:spChg chg="mod">
          <ac:chgData name="Omar Silva Muñoz" userId="S::admin@profesionalindependiente436.onmicrosoft.com::10751acb-3865-44b2-a4c8-4899da177e2c" providerId="AD" clId="Web-{7A20E9E4-7B84-4F4B-B7C3-6B90997B28DF}" dt="2021-05-29T20:43:09.768" v="11" actId="20577"/>
          <ac:spMkLst>
            <pc:docMk/>
            <pc:sldMk cId="1581408055" sldId="490"/>
            <ac:spMk id="2" creationId="{6C7C9733-1DDA-44A0-AC79-D9F88475FC03}"/>
          </ac:spMkLst>
        </pc:spChg>
        <pc:spChg chg="mod">
          <ac:chgData name="Omar Silva Muñoz" userId="S::admin@profesionalindependiente436.onmicrosoft.com::10751acb-3865-44b2-a4c8-4899da177e2c" providerId="AD" clId="Web-{7A20E9E4-7B84-4F4B-B7C3-6B90997B28DF}" dt="2021-05-29T20:43:14.862" v="19" actId="20577"/>
          <ac:spMkLst>
            <pc:docMk/>
            <pc:sldMk cId="1581408055" sldId="490"/>
            <ac:spMk id="3" creationId="{42E50217-DC8F-4520-8186-C46220007307}"/>
          </ac:spMkLst>
        </pc:spChg>
      </pc:sldChg>
    </pc:docChg>
  </pc:docChgLst>
  <pc:docChgLst>
    <pc:chgData name="Omar Silva Muñoz" userId="S::admin@profesionalindependiente436.onmicrosoft.com::10751acb-3865-44b2-a4c8-4899da177e2c" providerId="AD" clId="Web-{8783D684-2E79-4E42-99C2-22AF8A22BC41}"/>
    <pc:docChg chg="delSld modSld sldOrd">
      <pc:chgData name="Omar Silva Muñoz" userId="S::admin@profesionalindependiente436.onmicrosoft.com::10751acb-3865-44b2-a4c8-4899da177e2c" providerId="AD" clId="Web-{8783D684-2E79-4E42-99C2-22AF8A22BC41}" dt="2021-05-29T23:21:38.346" v="862"/>
      <pc:docMkLst>
        <pc:docMk/>
      </pc:docMkLst>
      <pc:sldChg chg="modSp modNotes">
        <pc:chgData name="Omar Silva Muñoz" userId="S::admin@profesionalindependiente436.onmicrosoft.com::10751acb-3865-44b2-a4c8-4899da177e2c" providerId="AD" clId="Web-{8783D684-2E79-4E42-99C2-22AF8A22BC41}" dt="2021-05-29T22:18:24.662" v="463"/>
        <pc:sldMkLst>
          <pc:docMk/>
          <pc:sldMk cId="3211097071" sldId="260"/>
        </pc:sldMkLst>
        <pc:spChg chg="mod">
          <ac:chgData name="Omar Silva Muñoz" userId="S::admin@profesionalindependiente436.onmicrosoft.com::10751acb-3865-44b2-a4c8-4899da177e2c" providerId="AD" clId="Web-{8783D684-2E79-4E42-99C2-22AF8A22BC41}" dt="2021-05-29T22:05:48.687" v="287" actId="20577"/>
          <ac:spMkLst>
            <pc:docMk/>
            <pc:sldMk cId="3211097071" sldId="260"/>
            <ac:spMk id="8" creationId="{F37E1517-CA6C-412E-9844-A3D5B425A95A}"/>
          </ac:spMkLst>
        </pc:spChg>
      </pc:sldChg>
      <pc:sldChg chg="addSp delSp modSp modNotes">
        <pc:chgData name="Omar Silva Muñoz" userId="S::admin@profesionalindependiente436.onmicrosoft.com::10751acb-3865-44b2-a4c8-4899da177e2c" providerId="AD" clId="Web-{8783D684-2E79-4E42-99C2-22AF8A22BC41}" dt="2021-05-29T22:50:07.647" v="579"/>
        <pc:sldMkLst>
          <pc:docMk/>
          <pc:sldMk cId="4009585340" sldId="468"/>
        </pc:sldMkLst>
        <pc:spChg chg="mod">
          <ac:chgData name="Omar Silva Muñoz" userId="S::admin@profesionalindependiente436.onmicrosoft.com::10751acb-3865-44b2-a4c8-4899da177e2c" providerId="AD" clId="Web-{8783D684-2E79-4E42-99C2-22AF8A22BC41}" dt="2021-05-29T21:07:52.008" v="86" actId="1076"/>
          <ac:spMkLst>
            <pc:docMk/>
            <pc:sldMk cId="4009585340" sldId="468"/>
            <ac:spMk id="2" creationId="{DA3D363A-FE08-4F57-8A96-74DA1EBBB448}"/>
          </ac:spMkLst>
        </pc:spChg>
        <pc:spChg chg="add del mod">
          <ac:chgData name="Omar Silva Muñoz" userId="S::admin@profesionalindependiente436.onmicrosoft.com::10751acb-3865-44b2-a4c8-4899da177e2c" providerId="AD" clId="Web-{8783D684-2E79-4E42-99C2-22AF8A22BC41}" dt="2021-05-29T22:10:40.632" v="400"/>
          <ac:spMkLst>
            <pc:docMk/>
            <pc:sldMk cId="4009585340" sldId="468"/>
            <ac:spMk id="3" creationId="{750E844D-B706-483E-AEAA-092176C152C0}"/>
          </ac:spMkLst>
        </pc:spChg>
        <pc:spChg chg="mod">
          <ac:chgData name="Omar Silva Muñoz" userId="S::admin@profesionalindependiente436.onmicrosoft.com::10751acb-3865-44b2-a4c8-4899da177e2c" providerId="AD" clId="Web-{8783D684-2E79-4E42-99C2-22AF8A22BC41}" dt="2021-05-29T22:46:51.094" v="514" actId="1076"/>
          <ac:spMkLst>
            <pc:docMk/>
            <pc:sldMk cId="4009585340" sldId="468"/>
            <ac:spMk id="4" creationId="{268D0304-86FB-4B87-B962-C6D5027F2198}"/>
          </ac:spMkLst>
        </pc:spChg>
        <pc:spChg chg="add mod">
          <ac:chgData name="Omar Silva Muñoz" userId="S::admin@profesionalindependiente436.onmicrosoft.com::10751acb-3865-44b2-a4c8-4899da177e2c" providerId="AD" clId="Web-{8783D684-2E79-4E42-99C2-22AF8A22BC41}" dt="2021-05-29T22:49:49.849" v="578" actId="20577"/>
          <ac:spMkLst>
            <pc:docMk/>
            <pc:sldMk cId="4009585340" sldId="468"/>
            <ac:spMk id="5" creationId="{D01D3912-9223-4A4C-A9D4-0AF31D9B6F99}"/>
          </ac:spMkLst>
        </pc:spChg>
      </pc:sldChg>
      <pc:sldChg chg="modSp ord modNotes">
        <pc:chgData name="Omar Silva Muñoz" userId="S::admin@profesionalindependiente436.onmicrosoft.com::10751acb-3865-44b2-a4c8-4899da177e2c" providerId="AD" clId="Web-{8783D684-2E79-4E42-99C2-22AF8A22BC41}" dt="2021-05-29T23:20:48.985" v="860"/>
        <pc:sldMkLst>
          <pc:docMk/>
          <pc:sldMk cId="3700920820" sldId="470"/>
        </pc:sldMkLst>
        <pc:picChg chg="mod">
          <ac:chgData name="Omar Silva Muñoz" userId="S::admin@profesionalindependiente436.onmicrosoft.com::10751acb-3865-44b2-a4c8-4899da177e2c" providerId="AD" clId="Web-{8783D684-2E79-4E42-99C2-22AF8A22BC41}" dt="2021-05-29T20:53:33.655" v="28" actId="1076"/>
          <ac:picMkLst>
            <pc:docMk/>
            <pc:sldMk cId="3700920820" sldId="470"/>
            <ac:picMk id="5" creationId="{6E036212-6905-C441-B05E-BF05C16D5BA2}"/>
          </ac:picMkLst>
        </pc:picChg>
      </pc:sldChg>
      <pc:sldChg chg="del">
        <pc:chgData name="Omar Silva Muñoz" userId="S::admin@profesionalindependiente436.onmicrosoft.com::10751acb-3865-44b2-a4c8-4899da177e2c" providerId="AD" clId="Web-{8783D684-2E79-4E42-99C2-22AF8A22BC41}" dt="2021-05-29T21:11:15.030" v="166"/>
        <pc:sldMkLst>
          <pc:docMk/>
          <pc:sldMk cId="3590282141" sldId="471"/>
        </pc:sldMkLst>
      </pc:sldChg>
      <pc:sldChg chg="modSp del modNotes">
        <pc:chgData name="Omar Silva Muñoz" userId="S::admin@profesionalindependiente436.onmicrosoft.com::10751acb-3865-44b2-a4c8-4899da177e2c" providerId="AD" clId="Web-{8783D684-2E79-4E42-99C2-22AF8A22BC41}" dt="2021-05-29T21:56:48.292" v="185"/>
        <pc:sldMkLst>
          <pc:docMk/>
          <pc:sldMk cId="1556292330" sldId="475"/>
        </pc:sldMkLst>
        <pc:spChg chg="mod">
          <ac:chgData name="Omar Silva Muñoz" userId="S::admin@profesionalindependiente436.onmicrosoft.com::10751acb-3865-44b2-a4c8-4899da177e2c" providerId="AD" clId="Web-{8783D684-2E79-4E42-99C2-22AF8A22BC41}" dt="2021-05-29T21:20:18.951" v="171" actId="20577"/>
          <ac:spMkLst>
            <pc:docMk/>
            <pc:sldMk cId="1556292330" sldId="475"/>
            <ac:spMk id="4" creationId="{268D0304-86FB-4B87-B962-C6D5027F2198}"/>
          </ac:spMkLst>
        </pc:spChg>
      </pc:sldChg>
      <pc:sldChg chg="del modNotes">
        <pc:chgData name="Omar Silva Muñoz" userId="S::admin@profesionalindependiente436.onmicrosoft.com::10751acb-3865-44b2-a4c8-4899da177e2c" providerId="AD" clId="Web-{8783D684-2E79-4E42-99C2-22AF8A22BC41}" dt="2021-05-29T21:10:33.169" v="153"/>
        <pc:sldMkLst>
          <pc:docMk/>
          <pc:sldMk cId="2771262843" sldId="477"/>
        </pc:sldMkLst>
      </pc:sldChg>
      <pc:sldChg chg="modSp modNotes">
        <pc:chgData name="Omar Silva Muñoz" userId="S::admin@profesionalindependiente436.onmicrosoft.com::10751acb-3865-44b2-a4c8-4899da177e2c" providerId="AD" clId="Web-{8783D684-2E79-4E42-99C2-22AF8A22BC41}" dt="2021-05-29T23:18:10.557" v="842" actId="20577"/>
        <pc:sldMkLst>
          <pc:docMk/>
          <pc:sldMk cId="1861632006" sldId="478"/>
        </pc:sldMkLst>
        <pc:spChg chg="mod">
          <ac:chgData name="Omar Silva Muñoz" userId="S::admin@profesionalindependiente436.onmicrosoft.com::10751acb-3865-44b2-a4c8-4899da177e2c" providerId="AD" clId="Web-{8783D684-2E79-4E42-99C2-22AF8A22BC41}" dt="2021-05-29T23:18:10.557" v="842" actId="20577"/>
          <ac:spMkLst>
            <pc:docMk/>
            <pc:sldMk cId="1861632006" sldId="478"/>
            <ac:spMk id="3" creationId="{E918C457-00C2-4D74-86E5-69C7A39C5532}"/>
          </ac:spMkLst>
        </pc:spChg>
      </pc:sldChg>
      <pc:sldChg chg="modSp">
        <pc:chgData name="Omar Silva Muñoz" userId="S::admin@profesionalindependiente436.onmicrosoft.com::10751acb-3865-44b2-a4c8-4899da177e2c" providerId="AD" clId="Web-{8783D684-2E79-4E42-99C2-22AF8A22BC41}" dt="2021-05-29T22:57:52.709" v="643"/>
        <pc:sldMkLst>
          <pc:docMk/>
          <pc:sldMk cId="804936773" sldId="484"/>
        </pc:sldMkLst>
        <pc:spChg chg="mod">
          <ac:chgData name="Omar Silva Muñoz" userId="S::admin@profesionalindependiente436.onmicrosoft.com::10751acb-3865-44b2-a4c8-4899da177e2c" providerId="AD" clId="Web-{8783D684-2E79-4E42-99C2-22AF8A22BC41}" dt="2021-05-29T20:53:22.014" v="26" actId="1076"/>
          <ac:spMkLst>
            <pc:docMk/>
            <pc:sldMk cId="804936773" sldId="484"/>
            <ac:spMk id="2" creationId="{10CA65AF-2C59-4AD9-8FD9-9EC0342E0BAB}"/>
          </ac:spMkLst>
        </pc:spChg>
        <pc:graphicFrameChg chg="mod modGraphic">
          <ac:chgData name="Omar Silva Muñoz" userId="S::admin@profesionalindependiente436.onmicrosoft.com::10751acb-3865-44b2-a4c8-4899da177e2c" providerId="AD" clId="Web-{8783D684-2E79-4E42-99C2-22AF8A22BC41}" dt="2021-05-29T22:57:52.709" v="643"/>
          <ac:graphicFrameMkLst>
            <pc:docMk/>
            <pc:sldMk cId="804936773" sldId="484"/>
            <ac:graphicFrameMk id="5" creationId="{7EB3D56D-9119-4CFC-A3F0-BDB2D5F9FDF9}"/>
          </ac:graphicFrameMkLst>
        </pc:graphicFrameChg>
      </pc:sldChg>
      <pc:sldChg chg="addSp modSp ord modNotes">
        <pc:chgData name="Omar Silva Muñoz" userId="S::admin@profesionalindependiente436.onmicrosoft.com::10751acb-3865-44b2-a4c8-4899da177e2c" providerId="AD" clId="Web-{8783D684-2E79-4E42-99C2-22AF8A22BC41}" dt="2021-05-29T23:21:38.346" v="862"/>
        <pc:sldMkLst>
          <pc:docMk/>
          <pc:sldMk cId="1438403154" sldId="486"/>
        </pc:sldMkLst>
        <pc:spChg chg="add mod">
          <ac:chgData name="Omar Silva Muñoz" userId="S::admin@profesionalindependiente436.onmicrosoft.com::10751acb-3865-44b2-a4c8-4899da177e2c" providerId="AD" clId="Web-{8783D684-2E79-4E42-99C2-22AF8A22BC41}" dt="2021-05-29T22:12:17.041" v="459" actId="1076"/>
          <ac:spMkLst>
            <pc:docMk/>
            <pc:sldMk cId="1438403154" sldId="486"/>
            <ac:spMk id="2" creationId="{7008FE96-D94D-46D5-A556-4DF1A74B6933}"/>
          </ac:spMkLst>
        </pc:spChg>
        <pc:picChg chg="mod">
          <ac:chgData name="Omar Silva Muñoz" userId="S::admin@profesionalindependiente436.onmicrosoft.com::10751acb-3865-44b2-a4c8-4899da177e2c" providerId="AD" clId="Web-{8783D684-2E79-4E42-99C2-22AF8A22BC41}" dt="2021-05-29T22:12:25.885" v="461" actId="1076"/>
          <ac:picMkLst>
            <pc:docMk/>
            <pc:sldMk cId="1438403154" sldId="486"/>
            <ac:picMk id="4" creationId="{983CCBBA-6467-6147-9B24-397D7EC9C958}"/>
          </ac:picMkLst>
        </pc:picChg>
      </pc:sldChg>
      <pc:sldChg chg="ord">
        <pc:chgData name="Omar Silva Muñoz" userId="S::admin@profesionalindependiente436.onmicrosoft.com::10751acb-3865-44b2-a4c8-4899da177e2c" providerId="AD" clId="Web-{8783D684-2E79-4E42-99C2-22AF8A22BC41}" dt="2021-05-29T21:27:50.758" v="175"/>
        <pc:sldMkLst>
          <pc:docMk/>
          <pc:sldMk cId="504923764" sldId="487"/>
        </pc:sldMkLst>
      </pc:sldChg>
      <pc:sldChg chg="modSp">
        <pc:chgData name="Omar Silva Muñoz" userId="S::admin@profesionalindependiente436.onmicrosoft.com::10751acb-3865-44b2-a4c8-4899da177e2c" providerId="AD" clId="Web-{8783D684-2E79-4E42-99C2-22AF8A22BC41}" dt="2021-05-29T20:56:35.894" v="78"/>
        <pc:sldMkLst>
          <pc:docMk/>
          <pc:sldMk cId="409725305" sldId="488"/>
        </pc:sldMkLst>
        <pc:spChg chg="mod">
          <ac:chgData name="Omar Silva Muñoz" userId="S::admin@profesionalindependiente436.onmicrosoft.com::10751acb-3865-44b2-a4c8-4899da177e2c" providerId="AD" clId="Web-{8783D684-2E79-4E42-99C2-22AF8A22BC41}" dt="2021-05-29T20:54:33.719" v="38"/>
          <ac:spMkLst>
            <pc:docMk/>
            <pc:sldMk cId="409725305" sldId="488"/>
            <ac:spMk id="6" creationId="{D3BBB588-4589-492E-B7E9-885439355684}"/>
          </ac:spMkLst>
        </pc:spChg>
        <pc:spChg chg="mod">
          <ac:chgData name="Omar Silva Muñoz" userId="S::admin@profesionalindependiente436.onmicrosoft.com::10751acb-3865-44b2-a4c8-4899da177e2c" providerId="AD" clId="Web-{8783D684-2E79-4E42-99C2-22AF8A22BC41}" dt="2021-05-29T20:54:26.156" v="36"/>
          <ac:spMkLst>
            <pc:docMk/>
            <pc:sldMk cId="409725305" sldId="488"/>
            <ac:spMk id="8" creationId="{74A71E9B-3F01-43DB-9409-795E73317C87}"/>
          </ac:spMkLst>
        </pc:spChg>
        <pc:spChg chg="mod">
          <ac:chgData name="Omar Silva Muñoz" userId="S::admin@profesionalindependiente436.onmicrosoft.com::10751acb-3865-44b2-a4c8-4899da177e2c" providerId="AD" clId="Web-{8783D684-2E79-4E42-99C2-22AF8A22BC41}" dt="2021-05-29T20:55:11.829" v="69" actId="1076"/>
          <ac:spMkLst>
            <pc:docMk/>
            <pc:sldMk cId="409725305" sldId="488"/>
            <ac:spMk id="12" creationId="{B629791E-9261-4F7C-AB3D-7304EFC44B74}"/>
          </ac:spMkLst>
        </pc:spChg>
        <pc:graphicFrameChg chg="mod modGraphic">
          <ac:chgData name="Omar Silva Muñoz" userId="S::admin@profesionalindependiente436.onmicrosoft.com::10751acb-3865-44b2-a4c8-4899da177e2c" providerId="AD" clId="Web-{8783D684-2E79-4E42-99C2-22AF8A22BC41}" dt="2021-05-29T20:56:35.894" v="78"/>
          <ac:graphicFrameMkLst>
            <pc:docMk/>
            <pc:sldMk cId="409725305" sldId="488"/>
            <ac:graphicFrameMk id="10" creationId="{925AAD08-5E9C-4310-B782-63F1BC52CF2D}"/>
          </ac:graphicFrameMkLst>
        </pc:graphicFrameChg>
        <pc:graphicFrameChg chg="mod modGraphic">
          <ac:chgData name="Omar Silva Muñoz" userId="S::admin@profesionalindependiente436.onmicrosoft.com::10751acb-3865-44b2-a4c8-4899da177e2c" providerId="AD" clId="Web-{8783D684-2E79-4E42-99C2-22AF8A22BC41}" dt="2021-05-29T20:55:15.939" v="70" actId="1076"/>
          <ac:graphicFrameMkLst>
            <pc:docMk/>
            <pc:sldMk cId="409725305" sldId="488"/>
            <ac:graphicFrameMk id="14" creationId="{3A5B9D4A-4305-4E1D-B895-163F9FFF7B42}"/>
          </ac:graphicFrameMkLst>
        </pc:graphicFrameChg>
      </pc:sldChg>
    </pc:docChg>
  </pc:docChgLst>
  <pc:docChgLst>
    <pc:chgData name="Andres Carrasco" userId="S::andrescarrasco_hotmail.com#ext#@profesionalindependiente436.onmicrosoft.com::2d562a55-3c46-40c5-9821-370143d85b2a" providerId="AD" clId="Web-{432AEC9C-FE08-4BB1-B005-344E9DC1F4CC}"/>
    <pc:docChg chg="modSld">
      <pc:chgData name="Andres Carrasco" userId="S::andrescarrasco_hotmail.com#ext#@profesionalindependiente436.onmicrosoft.com::2d562a55-3c46-40c5-9821-370143d85b2a" providerId="AD" clId="Web-{432AEC9C-FE08-4BB1-B005-344E9DC1F4CC}" dt="2021-05-29T00:04:11.202" v="238"/>
      <pc:docMkLst>
        <pc:docMk/>
      </pc:docMkLst>
      <pc:sldChg chg="addSp modSp modNotes">
        <pc:chgData name="Andres Carrasco" userId="S::andrescarrasco_hotmail.com#ext#@profesionalindependiente436.onmicrosoft.com::2d562a55-3c46-40c5-9821-370143d85b2a" providerId="AD" clId="Web-{432AEC9C-FE08-4BB1-B005-344E9DC1F4CC}" dt="2021-05-29T00:04:11.202" v="238"/>
        <pc:sldMkLst>
          <pc:docMk/>
          <pc:sldMk cId="4009585340" sldId="468"/>
        </pc:sldMkLst>
        <pc:spChg chg="mod">
          <ac:chgData name="Andres Carrasco" userId="S::andrescarrasco_hotmail.com#ext#@profesionalindependiente436.onmicrosoft.com::2d562a55-3c46-40c5-9821-370143d85b2a" providerId="AD" clId="Web-{432AEC9C-FE08-4BB1-B005-344E9DC1F4CC}" dt="2021-05-28T23:59:13.427" v="10" actId="1076"/>
          <ac:spMkLst>
            <pc:docMk/>
            <pc:sldMk cId="4009585340" sldId="468"/>
            <ac:spMk id="4" creationId="{268D0304-86FB-4B87-B962-C6D5027F2198}"/>
          </ac:spMkLst>
        </pc:spChg>
        <pc:spChg chg="add">
          <ac:chgData name="Andres Carrasco" userId="S::andrescarrasco_hotmail.com#ext#@profesionalindependiente436.onmicrosoft.com::2d562a55-3c46-40c5-9821-370143d85b2a" providerId="AD" clId="Web-{432AEC9C-FE08-4BB1-B005-344E9DC1F4CC}" dt="2021-05-28T23:59:48.100" v="11"/>
          <ac:spMkLst>
            <pc:docMk/>
            <pc:sldMk cId="4009585340" sldId="468"/>
            <ac:spMk id="5" creationId="{B0EBDC1D-295B-462F-9534-B88998747A7B}"/>
          </ac:spMkLst>
        </pc:spChg>
      </pc:sldChg>
    </pc:docChg>
  </pc:docChgLst>
  <pc:docChgLst>
    <pc:chgData name="EDICSON JAIR GIL ACOSTA" userId="dd98032c-48a0-4d7c-880d-217bb343af14" providerId="ADAL" clId="{D12D0AE0-AA35-4F50-B4D0-5C1E982AF9F6}"/>
    <pc:docChg chg="undo custSel addSld delSld modSld sldOrd">
      <pc:chgData name="EDICSON JAIR GIL ACOSTA" userId="dd98032c-48a0-4d7c-880d-217bb343af14" providerId="ADAL" clId="{D12D0AE0-AA35-4F50-B4D0-5C1E982AF9F6}" dt="2021-05-21T22:05:56.402" v="843" actId="1076"/>
      <pc:docMkLst>
        <pc:docMk/>
      </pc:docMkLst>
      <pc:sldChg chg="modSp">
        <pc:chgData name="EDICSON JAIR GIL ACOSTA" userId="dd98032c-48a0-4d7c-880d-217bb343af14" providerId="ADAL" clId="{D12D0AE0-AA35-4F50-B4D0-5C1E982AF9F6}" dt="2021-05-21T21:14:05.030" v="18" actId="20577"/>
        <pc:sldMkLst>
          <pc:docMk/>
          <pc:sldMk cId="3211097071" sldId="260"/>
        </pc:sldMkLst>
        <pc:spChg chg="mod">
          <ac:chgData name="EDICSON JAIR GIL ACOSTA" userId="dd98032c-48a0-4d7c-880d-217bb343af14" providerId="ADAL" clId="{D12D0AE0-AA35-4F50-B4D0-5C1E982AF9F6}" dt="2021-05-21T21:14:05.030" v="18" actId="20577"/>
          <ac:spMkLst>
            <pc:docMk/>
            <pc:sldMk cId="3211097071" sldId="260"/>
            <ac:spMk id="3" creationId="{00000000-0000-0000-0000-000000000000}"/>
          </ac:spMkLst>
        </pc:spChg>
      </pc:sldChg>
      <pc:sldChg chg="del">
        <pc:chgData name="EDICSON JAIR GIL ACOSTA" userId="dd98032c-48a0-4d7c-880d-217bb343af14" providerId="ADAL" clId="{D12D0AE0-AA35-4F50-B4D0-5C1E982AF9F6}" dt="2021-05-21T21:14:19.720" v="21" actId="2696"/>
        <pc:sldMkLst>
          <pc:docMk/>
          <pc:sldMk cId="324135533" sldId="270"/>
        </pc:sldMkLst>
      </pc:sldChg>
      <pc:sldChg chg="del">
        <pc:chgData name="EDICSON JAIR GIL ACOSTA" userId="dd98032c-48a0-4d7c-880d-217bb343af14" providerId="ADAL" clId="{D12D0AE0-AA35-4F50-B4D0-5C1E982AF9F6}" dt="2021-05-21T21:14:22.589" v="22" actId="2696"/>
        <pc:sldMkLst>
          <pc:docMk/>
          <pc:sldMk cId="268444399" sldId="271"/>
        </pc:sldMkLst>
      </pc:sldChg>
      <pc:sldChg chg="del">
        <pc:chgData name="EDICSON JAIR GIL ACOSTA" userId="dd98032c-48a0-4d7c-880d-217bb343af14" providerId="ADAL" clId="{D12D0AE0-AA35-4F50-B4D0-5C1E982AF9F6}" dt="2021-05-21T21:14:30.459" v="25" actId="2696"/>
        <pc:sldMkLst>
          <pc:docMk/>
          <pc:sldMk cId="486746833" sldId="288"/>
        </pc:sldMkLst>
      </pc:sldChg>
      <pc:sldChg chg="modSp">
        <pc:chgData name="EDICSON JAIR GIL ACOSTA" userId="dd98032c-48a0-4d7c-880d-217bb343af14" providerId="ADAL" clId="{D12D0AE0-AA35-4F50-B4D0-5C1E982AF9F6}" dt="2021-05-21T21:23:52.060" v="116" actId="313"/>
        <pc:sldMkLst>
          <pc:docMk/>
          <pc:sldMk cId="3282106703" sldId="292"/>
        </pc:sldMkLst>
        <pc:graphicFrameChg chg="mod">
          <ac:chgData name="EDICSON JAIR GIL ACOSTA" userId="dd98032c-48a0-4d7c-880d-217bb343af14" providerId="ADAL" clId="{D12D0AE0-AA35-4F50-B4D0-5C1E982AF9F6}" dt="2021-05-21T21:23:52.060" v="116" actId="313"/>
          <ac:graphicFrameMkLst>
            <pc:docMk/>
            <pc:sldMk cId="3282106703" sldId="292"/>
            <ac:graphicFrameMk id="5" creationId="{00000000-0000-0000-0000-000000000000}"/>
          </ac:graphicFrameMkLst>
        </pc:graphicFrameChg>
      </pc:sldChg>
      <pc:sldChg chg="modSp ord">
        <pc:chgData name="EDICSON JAIR GIL ACOSTA" userId="dd98032c-48a0-4d7c-880d-217bb343af14" providerId="ADAL" clId="{D12D0AE0-AA35-4F50-B4D0-5C1E982AF9F6}" dt="2021-05-21T22:02:01.365" v="810" actId="20577"/>
        <pc:sldMkLst>
          <pc:docMk/>
          <pc:sldMk cId="143425378" sldId="311"/>
        </pc:sldMkLst>
        <pc:spChg chg="mod">
          <ac:chgData name="EDICSON JAIR GIL ACOSTA" userId="dd98032c-48a0-4d7c-880d-217bb343af14" providerId="ADAL" clId="{D12D0AE0-AA35-4F50-B4D0-5C1E982AF9F6}" dt="2021-05-21T22:02:01.365" v="810" actId="20577"/>
          <ac:spMkLst>
            <pc:docMk/>
            <pc:sldMk cId="143425378" sldId="311"/>
            <ac:spMk id="2" creationId="{00000000-0000-0000-0000-000000000000}"/>
          </ac:spMkLst>
        </pc:spChg>
      </pc:sldChg>
      <pc:sldChg chg="del">
        <pc:chgData name="EDICSON JAIR GIL ACOSTA" userId="dd98032c-48a0-4d7c-880d-217bb343af14" providerId="ADAL" clId="{D12D0AE0-AA35-4F50-B4D0-5C1E982AF9F6}" dt="2021-05-21T21:14:15.715" v="19" actId="2696"/>
        <pc:sldMkLst>
          <pc:docMk/>
          <pc:sldMk cId="3034554090" sldId="442"/>
        </pc:sldMkLst>
      </pc:sldChg>
      <pc:sldChg chg="del">
        <pc:chgData name="EDICSON JAIR GIL ACOSTA" userId="dd98032c-48a0-4d7c-880d-217bb343af14" providerId="ADAL" clId="{D12D0AE0-AA35-4F50-B4D0-5C1E982AF9F6}" dt="2021-05-21T21:14:16.873" v="20" actId="2696"/>
        <pc:sldMkLst>
          <pc:docMk/>
          <pc:sldMk cId="4212684513" sldId="443"/>
        </pc:sldMkLst>
      </pc:sldChg>
      <pc:sldChg chg="del">
        <pc:chgData name="EDICSON JAIR GIL ACOSTA" userId="dd98032c-48a0-4d7c-880d-217bb343af14" providerId="ADAL" clId="{D12D0AE0-AA35-4F50-B4D0-5C1E982AF9F6}" dt="2021-05-21T21:14:23.438" v="23" actId="2696"/>
        <pc:sldMkLst>
          <pc:docMk/>
          <pc:sldMk cId="1825333173" sldId="449"/>
        </pc:sldMkLst>
      </pc:sldChg>
      <pc:sldChg chg="del">
        <pc:chgData name="EDICSON JAIR GIL ACOSTA" userId="dd98032c-48a0-4d7c-880d-217bb343af14" providerId="ADAL" clId="{D12D0AE0-AA35-4F50-B4D0-5C1E982AF9F6}" dt="2021-05-21T21:14:24.724" v="24" actId="2696"/>
        <pc:sldMkLst>
          <pc:docMk/>
          <pc:sldMk cId="4061073906" sldId="450"/>
        </pc:sldMkLst>
      </pc:sldChg>
      <pc:sldChg chg="addSp delSp modSp del">
        <pc:chgData name="EDICSON JAIR GIL ACOSTA" userId="dd98032c-48a0-4d7c-880d-217bb343af14" providerId="ADAL" clId="{D12D0AE0-AA35-4F50-B4D0-5C1E982AF9F6}" dt="2021-05-21T22:01:40.568" v="750" actId="2696"/>
        <pc:sldMkLst>
          <pc:docMk/>
          <pc:sldMk cId="3654147794" sldId="453"/>
        </pc:sldMkLst>
        <pc:spChg chg="mod">
          <ac:chgData name="EDICSON JAIR GIL ACOSTA" userId="dd98032c-48a0-4d7c-880d-217bb343af14" providerId="ADAL" clId="{D12D0AE0-AA35-4F50-B4D0-5C1E982AF9F6}" dt="2021-05-21T21:20:01.185" v="67" actId="20577"/>
          <ac:spMkLst>
            <pc:docMk/>
            <pc:sldMk cId="3654147794" sldId="453"/>
            <ac:spMk id="2" creationId="{00000000-0000-0000-0000-000000000000}"/>
          </ac:spMkLst>
        </pc:spChg>
        <pc:spChg chg="del mod">
          <ac:chgData name="EDICSON JAIR GIL ACOSTA" userId="dd98032c-48a0-4d7c-880d-217bb343af14" providerId="ADAL" clId="{D12D0AE0-AA35-4F50-B4D0-5C1E982AF9F6}" dt="2021-05-21T21:20:23.746" v="72" actId="478"/>
          <ac:spMkLst>
            <pc:docMk/>
            <pc:sldMk cId="3654147794" sldId="453"/>
            <ac:spMk id="9" creationId="{8005DCFC-A73C-405A-8E4A-D4678CB2BF00}"/>
          </ac:spMkLst>
        </pc:spChg>
        <pc:spChg chg="del">
          <ac:chgData name="EDICSON JAIR GIL ACOSTA" userId="dd98032c-48a0-4d7c-880d-217bb343af14" providerId="ADAL" clId="{D12D0AE0-AA35-4F50-B4D0-5C1E982AF9F6}" dt="2021-05-21T21:20:24.913" v="73" actId="478"/>
          <ac:spMkLst>
            <pc:docMk/>
            <pc:sldMk cId="3654147794" sldId="453"/>
            <ac:spMk id="11" creationId="{263658DA-4974-4CD6-9B92-096E8381485B}"/>
          </ac:spMkLst>
        </pc:spChg>
        <pc:spChg chg="add">
          <ac:chgData name="EDICSON JAIR GIL ACOSTA" userId="dd98032c-48a0-4d7c-880d-217bb343af14" providerId="ADAL" clId="{D12D0AE0-AA35-4F50-B4D0-5C1E982AF9F6}" dt="2021-05-21T21:20:26.076" v="74"/>
          <ac:spMkLst>
            <pc:docMk/>
            <pc:sldMk cId="3654147794" sldId="453"/>
            <ac:spMk id="12" creationId="{C272AB2A-074D-4963-889A-C571A9C23BF9}"/>
          </ac:spMkLst>
        </pc:spChg>
        <pc:spChg chg="add">
          <ac:chgData name="EDICSON JAIR GIL ACOSTA" userId="dd98032c-48a0-4d7c-880d-217bb343af14" providerId="ADAL" clId="{D12D0AE0-AA35-4F50-B4D0-5C1E982AF9F6}" dt="2021-05-21T21:20:26.076" v="74"/>
          <ac:spMkLst>
            <pc:docMk/>
            <pc:sldMk cId="3654147794" sldId="453"/>
            <ac:spMk id="13" creationId="{ADFC7AD1-D0C9-4B19-A438-286DA500BE98}"/>
          </ac:spMkLst>
        </pc:spChg>
        <pc:spChg chg="add">
          <ac:chgData name="EDICSON JAIR GIL ACOSTA" userId="dd98032c-48a0-4d7c-880d-217bb343af14" providerId="ADAL" clId="{D12D0AE0-AA35-4F50-B4D0-5C1E982AF9F6}" dt="2021-05-21T21:20:26.076" v="74"/>
          <ac:spMkLst>
            <pc:docMk/>
            <pc:sldMk cId="3654147794" sldId="453"/>
            <ac:spMk id="14" creationId="{F0A4225D-C1F6-4745-8CA5-150F8495BF1A}"/>
          </ac:spMkLst>
        </pc:spChg>
        <pc:graphicFrameChg chg="mod modGraphic">
          <ac:chgData name="EDICSON JAIR GIL ACOSTA" userId="dd98032c-48a0-4d7c-880d-217bb343af14" providerId="ADAL" clId="{D12D0AE0-AA35-4F50-B4D0-5C1E982AF9F6}" dt="2021-05-21T21:21:50.528" v="85"/>
          <ac:graphicFrameMkLst>
            <pc:docMk/>
            <pc:sldMk cId="3654147794" sldId="453"/>
            <ac:graphicFrameMk id="3" creationId="{00000000-0000-0000-0000-000000000000}"/>
          </ac:graphicFrameMkLst>
        </pc:graphicFrameChg>
        <pc:graphicFrameChg chg="add mod">
          <ac:chgData name="EDICSON JAIR GIL ACOSTA" userId="dd98032c-48a0-4d7c-880d-217bb343af14" providerId="ADAL" clId="{D12D0AE0-AA35-4F50-B4D0-5C1E982AF9F6}" dt="2021-05-21T22:01:05.307" v="747" actId="1076"/>
          <ac:graphicFrameMkLst>
            <pc:docMk/>
            <pc:sldMk cId="3654147794" sldId="453"/>
            <ac:graphicFrameMk id="4" creationId="{83A374F2-70CD-40BC-8862-8D0407CDDBAF}"/>
          </ac:graphicFrameMkLst>
        </pc:graphicFrameChg>
        <pc:graphicFrameChg chg="mod modGraphic">
          <ac:chgData name="EDICSON JAIR GIL ACOSTA" userId="dd98032c-48a0-4d7c-880d-217bb343af14" providerId="ADAL" clId="{D12D0AE0-AA35-4F50-B4D0-5C1E982AF9F6}" dt="2021-05-21T21:21:31.959" v="81" actId="2084"/>
          <ac:graphicFrameMkLst>
            <pc:docMk/>
            <pc:sldMk cId="3654147794" sldId="453"/>
            <ac:graphicFrameMk id="5" creationId="{00000000-0000-0000-0000-000000000000}"/>
          </ac:graphicFrameMkLst>
        </pc:graphicFrameChg>
        <pc:cxnChg chg="add">
          <ac:chgData name="EDICSON JAIR GIL ACOSTA" userId="dd98032c-48a0-4d7c-880d-217bb343af14" providerId="ADAL" clId="{D12D0AE0-AA35-4F50-B4D0-5C1E982AF9F6}" dt="2021-05-21T21:20:26.076" v="74"/>
          <ac:cxnSpMkLst>
            <pc:docMk/>
            <pc:sldMk cId="3654147794" sldId="453"/>
            <ac:cxnSpMk id="15" creationId="{3992D861-9064-4979-8FFE-B1449169225B}"/>
          </ac:cxnSpMkLst>
        </pc:cxnChg>
        <pc:cxnChg chg="add">
          <ac:chgData name="EDICSON JAIR GIL ACOSTA" userId="dd98032c-48a0-4d7c-880d-217bb343af14" providerId="ADAL" clId="{D12D0AE0-AA35-4F50-B4D0-5C1E982AF9F6}" dt="2021-05-21T21:20:26.076" v="74"/>
          <ac:cxnSpMkLst>
            <pc:docMk/>
            <pc:sldMk cId="3654147794" sldId="453"/>
            <ac:cxnSpMk id="16" creationId="{275FA470-C443-40BB-8957-131ED0A6ADC6}"/>
          </ac:cxnSpMkLst>
        </pc:cxnChg>
      </pc:sldChg>
      <pc:sldChg chg="modSp del">
        <pc:chgData name="EDICSON JAIR GIL ACOSTA" userId="dd98032c-48a0-4d7c-880d-217bb343af14" providerId="ADAL" clId="{D12D0AE0-AA35-4F50-B4D0-5C1E982AF9F6}" dt="2021-05-21T21:18:44.403" v="60" actId="2696"/>
        <pc:sldMkLst>
          <pc:docMk/>
          <pc:sldMk cId="780498843" sldId="454"/>
        </pc:sldMkLst>
        <pc:spChg chg="mod">
          <ac:chgData name="EDICSON JAIR GIL ACOSTA" userId="dd98032c-48a0-4d7c-880d-217bb343af14" providerId="ADAL" clId="{D12D0AE0-AA35-4F50-B4D0-5C1E982AF9F6}" dt="2021-05-21T21:15:11.609" v="38" actId="20577"/>
          <ac:spMkLst>
            <pc:docMk/>
            <pc:sldMk cId="780498843" sldId="454"/>
            <ac:spMk id="2" creationId="{00000000-0000-0000-0000-000000000000}"/>
          </ac:spMkLst>
        </pc:spChg>
        <pc:graphicFrameChg chg="modGraphic">
          <ac:chgData name="EDICSON JAIR GIL ACOSTA" userId="dd98032c-48a0-4d7c-880d-217bb343af14" providerId="ADAL" clId="{D12D0AE0-AA35-4F50-B4D0-5C1E982AF9F6}" dt="2021-05-21T21:14:39.259" v="27" actId="14734"/>
          <ac:graphicFrameMkLst>
            <pc:docMk/>
            <pc:sldMk cId="780498843" sldId="454"/>
            <ac:graphicFrameMk id="5" creationId="{00000000-0000-0000-0000-000000000000}"/>
          </ac:graphicFrameMkLst>
        </pc:graphicFrameChg>
      </pc:sldChg>
      <pc:sldChg chg="addSp modSp add">
        <pc:chgData name="EDICSON JAIR GIL ACOSTA" userId="dd98032c-48a0-4d7c-880d-217bb343af14" providerId="ADAL" clId="{D12D0AE0-AA35-4F50-B4D0-5C1E982AF9F6}" dt="2021-05-21T22:03:25.343" v="817"/>
        <pc:sldMkLst>
          <pc:docMk/>
          <pc:sldMk cId="4103891372" sldId="455"/>
        </pc:sldMkLst>
        <pc:spChg chg="mod">
          <ac:chgData name="EDICSON JAIR GIL ACOSTA" userId="dd98032c-48a0-4d7c-880d-217bb343af14" providerId="ADAL" clId="{D12D0AE0-AA35-4F50-B4D0-5C1E982AF9F6}" dt="2021-05-21T22:00:45.252" v="746" actId="1076"/>
          <ac:spMkLst>
            <pc:docMk/>
            <pc:sldMk cId="4103891372" sldId="455"/>
            <ac:spMk id="2" creationId="{00000000-0000-0000-0000-000000000000}"/>
          </ac:spMkLst>
        </pc:spChg>
        <pc:spChg chg="mod">
          <ac:chgData name="EDICSON JAIR GIL ACOSTA" userId="dd98032c-48a0-4d7c-880d-217bb343af14" providerId="ADAL" clId="{D12D0AE0-AA35-4F50-B4D0-5C1E982AF9F6}" dt="2021-05-21T21:16:38.232" v="45" actId="1076"/>
          <ac:spMkLst>
            <pc:docMk/>
            <pc:sldMk cId="4103891372" sldId="455"/>
            <ac:spMk id="9" creationId="{8005DCFC-A73C-405A-8E4A-D4678CB2BF00}"/>
          </ac:spMkLst>
        </pc:spChg>
        <pc:spChg chg="mod">
          <ac:chgData name="EDICSON JAIR GIL ACOSTA" userId="dd98032c-48a0-4d7c-880d-217bb343af14" providerId="ADAL" clId="{D12D0AE0-AA35-4F50-B4D0-5C1E982AF9F6}" dt="2021-05-21T21:16:42.291" v="46" actId="1076"/>
          <ac:spMkLst>
            <pc:docMk/>
            <pc:sldMk cId="4103891372" sldId="455"/>
            <ac:spMk id="11" creationId="{263658DA-4974-4CD6-9B92-096E8381485B}"/>
          </ac:spMkLst>
        </pc:spChg>
        <pc:spChg chg="add mod">
          <ac:chgData name="EDICSON JAIR GIL ACOSTA" userId="dd98032c-48a0-4d7c-880d-217bb343af14" providerId="ADAL" clId="{D12D0AE0-AA35-4F50-B4D0-5C1E982AF9F6}" dt="2021-05-21T21:16:54.061" v="50" actId="20577"/>
          <ac:spMkLst>
            <pc:docMk/>
            <pc:sldMk cId="4103891372" sldId="455"/>
            <ac:spMk id="12" creationId="{95D6A400-BA65-49C3-9242-362AF72C6927}"/>
          </ac:spMkLst>
        </pc:spChg>
        <pc:spChg chg="add">
          <ac:chgData name="EDICSON JAIR GIL ACOSTA" userId="dd98032c-48a0-4d7c-880d-217bb343af14" providerId="ADAL" clId="{D12D0AE0-AA35-4F50-B4D0-5C1E982AF9F6}" dt="2021-05-21T22:03:25.343" v="817"/>
          <ac:spMkLst>
            <pc:docMk/>
            <pc:sldMk cId="4103891372" sldId="455"/>
            <ac:spMk id="14" creationId="{A1611BF3-D6AB-4360-B6F2-ABD524951FAD}"/>
          </ac:spMkLst>
        </pc:spChg>
        <pc:graphicFrameChg chg="mod modGraphic">
          <ac:chgData name="EDICSON JAIR GIL ACOSTA" userId="dd98032c-48a0-4d7c-880d-217bb343af14" providerId="ADAL" clId="{D12D0AE0-AA35-4F50-B4D0-5C1E982AF9F6}" dt="2021-05-21T21:19:20.271" v="61"/>
          <ac:graphicFrameMkLst>
            <pc:docMk/>
            <pc:sldMk cId="4103891372" sldId="455"/>
            <ac:graphicFrameMk id="3" creationId="{00000000-0000-0000-0000-000000000000}"/>
          </ac:graphicFrameMkLst>
        </pc:graphicFrameChg>
        <pc:graphicFrameChg chg="mod modGraphic">
          <ac:chgData name="EDICSON JAIR GIL ACOSTA" userId="dd98032c-48a0-4d7c-880d-217bb343af14" providerId="ADAL" clId="{D12D0AE0-AA35-4F50-B4D0-5C1E982AF9F6}" dt="2021-05-21T21:17:18.711" v="53" actId="207"/>
          <ac:graphicFrameMkLst>
            <pc:docMk/>
            <pc:sldMk cId="4103891372" sldId="455"/>
            <ac:graphicFrameMk id="5" creationId="{00000000-0000-0000-0000-000000000000}"/>
          </ac:graphicFrameMkLst>
        </pc:graphicFrameChg>
        <pc:graphicFrameChg chg="add mod">
          <ac:chgData name="EDICSON JAIR GIL ACOSTA" userId="dd98032c-48a0-4d7c-880d-217bb343af14" providerId="ADAL" clId="{D12D0AE0-AA35-4F50-B4D0-5C1E982AF9F6}" dt="2021-05-21T21:19:28.215" v="63" actId="1076"/>
          <ac:graphicFrameMkLst>
            <pc:docMk/>
            <pc:sldMk cId="4103891372" sldId="455"/>
            <ac:graphicFrameMk id="7" creationId="{5D6A9613-5C08-41F2-94AC-5BC9393EA2E8}"/>
          </ac:graphicFrameMkLst>
        </pc:graphicFrameChg>
        <pc:cxnChg chg="add mod">
          <ac:chgData name="EDICSON JAIR GIL ACOSTA" userId="dd98032c-48a0-4d7c-880d-217bb343af14" providerId="ADAL" clId="{D12D0AE0-AA35-4F50-B4D0-5C1E982AF9F6}" dt="2021-05-21T21:18:22.702" v="57" actId="11529"/>
          <ac:cxnSpMkLst>
            <pc:docMk/>
            <pc:sldMk cId="4103891372" sldId="455"/>
            <ac:cxnSpMk id="6" creationId="{1D1E1372-DF3C-43C6-B23D-B5A8863407BC}"/>
          </ac:cxnSpMkLst>
        </pc:cxnChg>
        <pc:cxnChg chg="add mod">
          <ac:chgData name="EDICSON JAIR GIL ACOSTA" userId="dd98032c-48a0-4d7c-880d-217bb343af14" providerId="ADAL" clId="{D12D0AE0-AA35-4F50-B4D0-5C1E982AF9F6}" dt="2021-05-21T21:18:34.774" v="59" actId="1076"/>
          <ac:cxnSpMkLst>
            <pc:docMk/>
            <pc:sldMk cId="4103891372" sldId="455"/>
            <ac:cxnSpMk id="13" creationId="{FB8C1114-FC40-4943-8DA2-C797834A2D2F}"/>
          </ac:cxnSpMkLst>
        </pc:cxnChg>
      </pc:sldChg>
      <pc:sldChg chg="add del">
        <pc:chgData name="EDICSON JAIR GIL ACOSTA" userId="dd98032c-48a0-4d7c-880d-217bb343af14" providerId="ADAL" clId="{D12D0AE0-AA35-4F50-B4D0-5C1E982AF9F6}" dt="2021-05-21T21:22:14.920" v="88" actId="2696"/>
        <pc:sldMkLst>
          <pc:docMk/>
          <pc:sldMk cId="1367832244" sldId="456"/>
        </pc:sldMkLst>
      </pc:sldChg>
      <pc:sldChg chg="addSp modSp add">
        <pc:chgData name="EDICSON JAIR GIL ACOSTA" userId="dd98032c-48a0-4d7c-880d-217bb343af14" providerId="ADAL" clId="{D12D0AE0-AA35-4F50-B4D0-5C1E982AF9F6}" dt="2021-05-21T22:05:30.080" v="842" actId="207"/>
        <pc:sldMkLst>
          <pc:docMk/>
          <pc:sldMk cId="1924060369" sldId="456"/>
        </pc:sldMkLst>
        <pc:spChg chg="add mod">
          <ac:chgData name="EDICSON JAIR GIL ACOSTA" userId="dd98032c-48a0-4d7c-880d-217bb343af14" providerId="ADAL" clId="{D12D0AE0-AA35-4F50-B4D0-5C1E982AF9F6}" dt="2021-05-21T22:05:30.080" v="842" actId="207"/>
          <ac:spMkLst>
            <pc:docMk/>
            <pc:sldMk cId="1924060369" sldId="456"/>
            <ac:spMk id="2" creationId="{CA115F16-AEA7-40FF-8227-94014AF33E42}"/>
          </ac:spMkLst>
        </pc:spChg>
        <pc:spChg chg="mod">
          <ac:chgData name="EDICSON JAIR GIL ACOSTA" userId="dd98032c-48a0-4d7c-880d-217bb343af14" providerId="ADAL" clId="{D12D0AE0-AA35-4F50-B4D0-5C1E982AF9F6}" dt="2021-05-21T21:25:24.467" v="118" actId="1076"/>
          <ac:spMkLst>
            <pc:docMk/>
            <pc:sldMk cId="1924060369" sldId="456"/>
            <ac:spMk id="3" creationId="{00000000-0000-0000-0000-000000000000}"/>
          </ac:spMkLst>
        </pc:spChg>
      </pc:sldChg>
      <pc:sldChg chg="addSp modSp add">
        <pc:chgData name="EDICSON JAIR GIL ACOSTA" userId="dd98032c-48a0-4d7c-880d-217bb343af14" providerId="ADAL" clId="{D12D0AE0-AA35-4F50-B4D0-5C1E982AF9F6}" dt="2021-05-21T21:35:00.348" v="651" actId="1076"/>
        <pc:sldMkLst>
          <pc:docMk/>
          <pc:sldMk cId="3396101695" sldId="457"/>
        </pc:sldMkLst>
        <pc:spChg chg="mod">
          <ac:chgData name="EDICSON JAIR GIL ACOSTA" userId="dd98032c-48a0-4d7c-880d-217bb343af14" providerId="ADAL" clId="{D12D0AE0-AA35-4F50-B4D0-5C1E982AF9F6}" dt="2021-05-21T21:34:56.372" v="650" actId="1076"/>
          <ac:spMkLst>
            <pc:docMk/>
            <pc:sldMk cId="3396101695" sldId="457"/>
            <ac:spMk id="3" creationId="{00000000-0000-0000-0000-000000000000}"/>
          </ac:spMkLst>
        </pc:spChg>
        <pc:picChg chg="add mod modCrop">
          <ac:chgData name="EDICSON JAIR GIL ACOSTA" userId="dd98032c-48a0-4d7c-880d-217bb343af14" providerId="ADAL" clId="{D12D0AE0-AA35-4F50-B4D0-5C1E982AF9F6}" dt="2021-05-21T21:35:00.348" v="651" actId="1076"/>
          <ac:picMkLst>
            <pc:docMk/>
            <pc:sldMk cId="3396101695" sldId="457"/>
            <ac:picMk id="2" creationId="{BDDE1DE8-F271-4B7D-8C6D-2FC5BD28A748}"/>
          </ac:picMkLst>
        </pc:picChg>
      </pc:sldChg>
      <pc:sldChg chg="modSp add">
        <pc:chgData name="EDICSON JAIR GIL ACOSTA" userId="dd98032c-48a0-4d7c-880d-217bb343af14" providerId="ADAL" clId="{D12D0AE0-AA35-4F50-B4D0-5C1E982AF9F6}" dt="2021-05-21T21:36:02.394" v="653" actId="1076"/>
        <pc:sldMkLst>
          <pc:docMk/>
          <pc:sldMk cId="123899527" sldId="458"/>
        </pc:sldMkLst>
        <pc:spChg chg="mod">
          <ac:chgData name="EDICSON JAIR GIL ACOSTA" userId="dd98032c-48a0-4d7c-880d-217bb343af14" providerId="ADAL" clId="{D12D0AE0-AA35-4F50-B4D0-5C1E982AF9F6}" dt="2021-05-21T21:36:02.394" v="653" actId="1076"/>
          <ac:spMkLst>
            <pc:docMk/>
            <pc:sldMk cId="123899527" sldId="458"/>
            <ac:spMk id="2" creationId="{CA115F16-AEA7-40FF-8227-94014AF33E42}"/>
          </ac:spMkLst>
        </pc:spChg>
        <pc:spChg chg="mod">
          <ac:chgData name="EDICSON JAIR GIL ACOSTA" userId="dd98032c-48a0-4d7c-880d-217bb343af14" providerId="ADAL" clId="{D12D0AE0-AA35-4F50-B4D0-5C1E982AF9F6}" dt="2021-05-21T21:31:51.421" v="637"/>
          <ac:spMkLst>
            <pc:docMk/>
            <pc:sldMk cId="123899527" sldId="458"/>
            <ac:spMk id="3" creationId="{00000000-0000-0000-0000-000000000000}"/>
          </ac:spMkLst>
        </pc:spChg>
      </pc:sldChg>
      <pc:sldChg chg="modSp add">
        <pc:chgData name="EDICSON JAIR GIL ACOSTA" userId="dd98032c-48a0-4d7c-880d-217bb343af14" providerId="ADAL" clId="{D12D0AE0-AA35-4F50-B4D0-5C1E982AF9F6}" dt="2021-05-21T21:38:23.705" v="661" actId="207"/>
        <pc:sldMkLst>
          <pc:docMk/>
          <pc:sldMk cId="1629645190" sldId="459"/>
        </pc:sldMkLst>
        <pc:spChg chg="mod">
          <ac:chgData name="EDICSON JAIR GIL ACOSTA" userId="dd98032c-48a0-4d7c-880d-217bb343af14" providerId="ADAL" clId="{D12D0AE0-AA35-4F50-B4D0-5C1E982AF9F6}" dt="2021-05-21T21:38:23.705" v="661" actId="207"/>
          <ac:spMkLst>
            <pc:docMk/>
            <pc:sldMk cId="1629645190" sldId="459"/>
            <ac:spMk id="2" creationId="{CA115F16-AEA7-40FF-8227-94014AF33E42}"/>
          </ac:spMkLst>
        </pc:spChg>
        <pc:spChg chg="mod">
          <ac:chgData name="EDICSON JAIR GIL ACOSTA" userId="dd98032c-48a0-4d7c-880d-217bb343af14" providerId="ADAL" clId="{D12D0AE0-AA35-4F50-B4D0-5C1E982AF9F6}" dt="2021-05-21T21:36:58.493" v="656" actId="1076"/>
          <ac:spMkLst>
            <pc:docMk/>
            <pc:sldMk cId="1629645190" sldId="459"/>
            <ac:spMk id="3" creationId="{00000000-0000-0000-0000-000000000000}"/>
          </ac:spMkLst>
        </pc:spChg>
      </pc:sldChg>
      <pc:sldChg chg="modSp add">
        <pc:chgData name="EDICSON JAIR GIL ACOSTA" userId="dd98032c-48a0-4d7c-880d-217bb343af14" providerId="ADAL" clId="{D12D0AE0-AA35-4F50-B4D0-5C1E982AF9F6}" dt="2021-05-21T21:47:05.237" v="680" actId="207"/>
        <pc:sldMkLst>
          <pc:docMk/>
          <pc:sldMk cId="712615367" sldId="460"/>
        </pc:sldMkLst>
        <pc:spChg chg="mod">
          <ac:chgData name="EDICSON JAIR GIL ACOSTA" userId="dd98032c-48a0-4d7c-880d-217bb343af14" providerId="ADAL" clId="{D12D0AE0-AA35-4F50-B4D0-5C1E982AF9F6}" dt="2021-05-21T21:47:05.237" v="680" actId="207"/>
          <ac:spMkLst>
            <pc:docMk/>
            <pc:sldMk cId="712615367" sldId="460"/>
            <ac:spMk id="2" creationId="{CA115F16-AEA7-40FF-8227-94014AF33E42}"/>
          </ac:spMkLst>
        </pc:spChg>
        <pc:spChg chg="mod">
          <ac:chgData name="EDICSON JAIR GIL ACOSTA" userId="dd98032c-48a0-4d7c-880d-217bb343af14" providerId="ADAL" clId="{D12D0AE0-AA35-4F50-B4D0-5C1E982AF9F6}" dt="2021-05-21T21:45:05.445" v="663"/>
          <ac:spMkLst>
            <pc:docMk/>
            <pc:sldMk cId="712615367" sldId="460"/>
            <ac:spMk id="3" creationId="{00000000-0000-0000-0000-000000000000}"/>
          </ac:spMkLst>
        </pc:spChg>
      </pc:sldChg>
      <pc:sldChg chg="modSp add">
        <pc:chgData name="EDICSON JAIR GIL ACOSTA" userId="dd98032c-48a0-4d7c-880d-217bb343af14" providerId="ADAL" clId="{D12D0AE0-AA35-4F50-B4D0-5C1E982AF9F6}" dt="2021-05-21T21:48:56.332" v="694" actId="207"/>
        <pc:sldMkLst>
          <pc:docMk/>
          <pc:sldMk cId="805856439" sldId="461"/>
        </pc:sldMkLst>
        <pc:spChg chg="mod">
          <ac:chgData name="EDICSON JAIR GIL ACOSTA" userId="dd98032c-48a0-4d7c-880d-217bb343af14" providerId="ADAL" clId="{D12D0AE0-AA35-4F50-B4D0-5C1E982AF9F6}" dt="2021-05-21T21:48:56.332" v="694" actId="207"/>
          <ac:spMkLst>
            <pc:docMk/>
            <pc:sldMk cId="805856439" sldId="461"/>
            <ac:spMk id="2" creationId="{CA115F16-AEA7-40FF-8227-94014AF33E42}"/>
          </ac:spMkLst>
        </pc:spChg>
      </pc:sldChg>
      <pc:sldChg chg="modSp add del ord">
        <pc:chgData name="EDICSON JAIR GIL ACOSTA" userId="dd98032c-48a0-4d7c-880d-217bb343af14" providerId="ADAL" clId="{D12D0AE0-AA35-4F50-B4D0-5C1E982AF9F6}" dt="2021-05-21T21:59:00.891" v="739" actId="2696"/>
        <pc:sldMkLst>
          <pc:docMk/>
          <pc:sldMk cId="136061834" sldId="462"/>
        </pc:sldMkLst>
        <pc:spChg chg="mod">
          <ac:chgData name="EDICSON JAIR GIL ACOSTA" userId="dd98032c-48a0-4d7c-880d-217bb343af14" providerId="ADAL" clId="{D12D0AE0-AA35-4F50-B4D0-5C1E982AF9F6}" dt="2021-05-21T21:56:35.602" v="707" actId="14100"/>
          <ac:spMkLst>
            <pc:docMk/>
            <pc:sldMk cId="136061834" sldId="462"/>
            <ac:spMk id="2" creationId="{CA115F16-AEA7-40FF-8227-94014AF33E42}"/>
          </ac:spMkLst>
        </pc:spChg>
        <pc:spChg chg="mod">
          <ac:chgData name="EDICSON JAIR GIL ACOSTA" userId="dd98032c-48a0-4d7c-880d-217bb343af14" providerId="ADAL" clId="{D12D0AE0-AA35-4F50-B4D0-5C1E982AF9F6}" dt="2021-05-21T21:56:49.492" v="717" actId="20577"/>
          <ac:spMkLst>
            <pc:docMk/>
            <pc:sldMk cId="136061834" sldId="462"/>
            <ac:spMk id="3" creationId="{00000000-0000-0000-0000-000000000000}"/>
          </ac:spMkLst>
        </pc:spChg>
      </pc:sldChg>
      <pc:sldChg chg="modSp add">
        <pc:chgData name="EDICSON JAIR GIL ACOSTA" userId="dd98032c-48a0-4d7c-880d-217bb343af14" providerId="ADAL" clId="{D12D0AE0-AA35-4F50-B4D0-5C1E982AF9F6}" dt="2021-05-21T21:58:47.215" v="737" actId="207"/>
        <pc:sldMkLst>
          <pc:docMk/>
          <pc:sldMk cId="4049989936" sldId="463"/>
        </pc:sldMkLst>
        <pc:spChg chg="mod">
          <ac:chgData name="EDICSON JAIR GIL ACOSTA" userId="dd98032c-48a0-4d7c-880d-217bb343af14" providerId="ADAL" clId="{D12D0AE0-AA35-4F50-B4D0-5C1E982AF9F6}" dt="2021-05-21T21:58:47.215" v="737" actId="207"/>
          <ac:spMkLst>
            <pc:docMk/>
            <pc:sldMk cId="4049989936" sldId="463"/>
            <ac:spMk id="2" creationId="{CA115F16-AEA7-40FF-8227-94014AF33E42}"/>
          </ac:spMkLst>
        </pc:spChg>
        <pc:spChg chg="mod">
          <ac:chgData name="EDICSON JAIR GIL ACOSTA" userId="dd98032c-48a0-4d7c-880d-217bb343af14" providerId="ADAL" clId="{D12D0AE0-AA35-4F50-B4D0-5C1E982AF9F6}" dt="2021-05-21T21:57:10.418" v="719" actId="1076"/>
          <ac:spMkLst>
            <pc:docMk/>
            <pc:sldMk cId="4049989936" sldId="463"/>
            <ac:spMk id="3" creationId="{00000000-0000-0000-0000-000000000000}"/>
          </ac:spMkLst>
        </pc:spChg>
      </pc:sldChg>
      <pc:sldChg chg="modSp add">
        <pc:chgData name="EDICSON JAIR GIL ACOSTA" userId="dd98032c-48a0-4d7c-880d-217bb343af14" providerId="ADAL" clId="{D12D0AE0-AA35-4F50-B4D0-5C1E982AF9F6}" dt="2021-05-21T22:00:26.125" v="745" actId="207"/>
        <pc:sldMkLst>
          <pc:docMk/>
          <pc:sldMk cId="3213192626" sldId="464"/>
        </pc:sldMkLst>
        <pc:spChg chg="mod">
          <ac:chgData name="EDICSON JAIR GIL ACOSTA" userId="dd98032c-48a0-4d7c-880d-217bb343af14" providerId="ADAL" clId="{D12D0AE0-AA35-4F50-B4D0-5C1E982AF9F6}" dt="2021-05-21T22:00:26.125" v="745" actId="207"/>
          <ac:spMkLst>
            <pc:docMk/>
            <pc:sldMk cId="3213192626" sldId="464"/>
            <ac:spMk id="2" creationId="{CA115F16-AEA7-40FF-8227-94014AF33E42}"/>
          </ac:spMkLst>
        </pc:spChg>
      </pc:sldChg>
      <pc:sldChg chg="modSp add">
        <pc:chgData name="EDICSON JAIR GIL ACOSTA" userId="dd98032c-48a0-4d7c-880d-217bb343af14" providerId="ADAL" clId="{D12D0AE0-AA35-4F50-B4D0-5C1E982AF9F6}" dt="2021-05-21T22:05:56.402" v="843" actId="1076"/>
        <pc:sldMkLst>
          <pc:docMk/>
          <pc:sldMk cId="3025180022" sldId="465"/>
        </pc:sldMkLst>
        <pc:spChg chg="mod">
          <ac:chgData name="EDICSON JAIR GIL ACOSTA" userId="dd98032c-48a0-4d7c-880d-217bb343af14" providerId="ADAL" clId="{D12D0AE0-AA35-4F50-B4D0-5C1E982AF9F6}" dt="2021-05-21T22:05:56.402" v="843" actId="1076"/>
          <ac:spMkLst>
            <pc:docMk/>
            <pc:sldMk cId="3025180022" sldId="465"/>
            <ac:spMk id="2" creationId="{00000000-0000-0000-0000-000000000000}"/>
          </ac:spMkLst>
        </pc:spChg>
      </pc:sldChg>
      <pc:sldChg chg="addSp modSp add">
        <pc:chgData name="EDICSON JAIR GIL ACOSTA" userId="dd98032c-48a0-4d7c-880d-217bb343af14" providerId="ADAL" clId="{D12D0AE0-AA35-4F50-B4D0-5C1E982AF9F6}" dt="2021-05-21T22:03:16.413" v="816" actId="1582"/>
        <pc:sldMkLst>
          <pc:docMk/>
          <pc:sldMk cId="3825819126" sldId="466"/>
        </pc:sldMkLst>
        <pc:spChg chg="add mod">
          <ac:chgData name="EDICSON JAIR GIL ACOSTA" userId="dd98032c-48a0-4d7c-880d-217bb343af14" providerId="ADAL" clId="{D12D0AE0-AA35-4F50-B4D0-5C1E982AF9F6}" dt="2021-05-21T22:03:16.413" v="816" actId="1582"/>
          <ac:spMkLst>
            <pc:docMk/>
            <pc:sldMk cId="3825819126" sldId="466"/>
            <ac:spMk id="6" creationId="{44153DFC-8194-467B-9BB3-2E18E1D860EC}"/>
          </ac:spMkLst>
        </pc:spChg>
      </pc:sldChg>
    </pc:docChg>
  </pc:docChgLst>
  <pc:docChgLst>
    <pc:chgData name="MY. JOHANNY ALEXANDER DUARTE BELTRAN" userId="S::johanny.duarte_fac.mil.co#ext#@profesionalindependiente436.onmicrosoft.com::6ae3f9d4-7a8b-4096-8c2b-b0a62e2c5178" providerId="AD" clId="Web-{BDD36A57-4E38-45D6-B8A8-96681024D3C6}"/>
    <pc:docChg chg="delSld modSld">
      <pc:chgData name="MY. JOHANNY ALEXANDER DUARTE BELTRAN" userId="S::johanny.duarte_fac.mil.co#ext#@profesionalindependiente436.onmicrosoft.com::6ae3f9d4-7a8b-4096-8c2b-b0a62e2c5178" providerId="AD" clId="Web-{BDD36A57-4E38-45D6-B8A8-96681024D3C6}" dt="2021-05-29T20:36:26.768" v="515"/>
      <pc:docMkLst>
        <pc:docMk/>
      </pc:docMkLst>
      <pc:sldChg chg="modNotes">
        <pc:chgData name="MY. JOHANNY ALEXANDER DUARTE BELTRAN" userId="S::johanny.duarte_fac.mil.co#ext#@profesionalindependiente436.onmicrosoft.com::6ae3f9d4-7a8b-4096-8c2b-b0a62e2c5178" providerId="AD" clId="Web-{BDD36A57-4E38-45D6-B8A8-96681024D3C6}" dt="2021-05-29T18:28:25.827" v="168"/>
        <pc:sldMkLst>
          <pc:docMk/>
          <pc:sldMk cId="3700920820" sldId="470"/>
        </pc:sldMkLst>
      </pc:sldChg>
      <pc:sldChg chg="modSp modNotes">
        <pc:chgData name="MY. JOHANNY ALEXANDER DUARTE BELTRAN" userId="S::johanny.duarte_fac.mil.co#ext#@profesionalindependiente436.onmicrosoft.com::6ae3f9d4-7a8b-4096-8c2b-b0a62e2c5178" providerId="AD" clId="Web-{BDD36A57-4E38-45D6-B8A8-96681024D3C6}" dt="2021-05-29T20:36:03.298" v="514" actId="1076"/>
        <pc:sldMkLst>
          <pc:docMk/>
          <pc:sldMk cId="3590282141" sldId="471"/>
        </pc:sldMkLst>
        <pc:spChg chg="mod">
          <ac:chgData name="MY. JOHANNY ALEXANDER DUARTE BELTRAN" userId="S::johanny.duarte_fac.mil.co#ext#@profesionalindependiente436.onmicrosoft.com::6ae3f9d4-7a8b-4096-8c2b-b0a62e2c5178" providerId="AD" clId="Web-{BDD36A57-4E38-45D6-B8A8-96681024D3C6}" dt="2021-05-29T20:36:03.298" v="514" actId="1076"/>
          <ac:spMkLst>
            <pc:docMk/>
            <pc:sldMk cId="3590282141" sldId="471"/>
            <ac:spMk id="3" creationId="{520DD4F6-E312-42AC-B250-BAA4A0BB8262}"/>
          </ac:spMkLst>
        </pc:spChg>
      </pc:sldChg>
      <pc:sldChg chg="modSp">
        <pc:chgData name="MY. JOHANNY ALEXANDER DUARTE BELTRAN" userId="S::johanny.duarte_fac.mil.co#ext#@profesionalindependiente436.onmicrosoft.com::6ae3f9d4-7a8b-4096-8c2b-b0a62e2c5178" providerId="AD" clId="Web-{BDD36A57-4E38-45D6-B8A8-96681024D3C6}" dt="2021-05-29T18:24:06.775" v="11" actId="1076"/>
        <pc:sldMkLst>
          <pc:docMk/>
          <pc:sldMk cId="1556292330" sldId="475"/>
        </pc:sldMkLst>
        <pc:spChg chg="mod">
          <ac:chgData name="MY. JOHANNY ALEXANDER DUARTE BELTRAN" userId="S::johanny.duarte_fac.mil.co#ext#@profesionalindependiente436.onmicrosoft.com::6ae3f9d4-7a8b-4096-8c2b-b0a62e2c5178" providerId="AD" clId="Web-{BDD36A57-4E38-45D6-B8A8-96681024D3C6}" dt="2021-05-29T18:24:04.572" v="10" actId="1076"/>
          <ac:spMkLst>
            <pc:docMk/>
            <pc:sldMk cId="1556292330" sldId="475"/>
            <ac:spMk id="2" creationId="{DA3D363A-FE08-4F57-8A96-74DA1EBBB448}"/>
          </ac:spMkLst>
        </pc:spChg>
        <pc:spChg chg="mod">
          <ac:chgData name="MY. JOHANNY ALEXANDER DUARTE BELTRAN" userId="S::johanny.duarte_fac.mil.co#ext#@profesionalindependiente436.onmicrosoft.com::6ae3f9d4-7a8b-4096-8c2b-b0a62e2c5178" providerId="AD" clId="Web-{BDD36A57-4E38-45D6-B8A8-96681024D3C6}" dt="2021-05-29T18:24:06.775" v="11" actId="1076"/>
          <ac:spMkLst>
            <pc:docMk/>
            <pc:sldMk cId="1556292330" sldId="475"/>
            <ac:spMk id="4" creationId="{268D0304-86FB-4B87-B962-C6D5027F2198}"/>
          </ac:spMkLst>
        </pc:spChg>
      </pc:sldChg>
      <pc:sldChg chg="modSp">
        <pc:chgData name="MY. JOHANNY ALEXANDER DUARTE BELTRAN" userId="S::johanny.duarte_fac.mil.co#ext#@profesionalindependiente436.onmicrosoft.com::6ae3f9d4-7a8b-4096-8c2b-b0a62e2c5178" providerId="AD" clId="Web-{BDD36A57-4E38-45D6-B8A8-96681024D3C6}" dt="2021-05-29T20:35:46.547" v="513" actId="20577"/>
        <pc:sldMkLst>
          <pc:docMk/>
          <pc:sldMk cId="2771262843" sldId="477"/>
        </pc:sldMkLst>
        <pc:spChg chg="mod">
          <ac:chgData name="MY. JOHANNY ALEXANDER DUARTE BELTRAN" userId="S::johanny.duarte_fac.mil.co#ext#@profesionalindependiente436.onmicrosoft.com::6ae3f9d4-7a8b-4096-8c2b-b0a62e2c5178" providerId="AD" clId="Web-{BDD36A57-4E38-45D6-B8A8-96681024D3C6}" dt="2021-05-29T20:35:46.547" v="513" actId="20577"/>
          <ac:spMkLst>
            <pc:docMk/>
            <pc:sldMk cId="2771262843" sldId="477"/>
            <ac:spMk id="4" creationId="{268D0304-86FB-4B87-B962-C6D5027F2198}"/>
          </ac:spMkLst>
        </pc:spChg>
      </pc:sldChg>
      <pc:sldChg chg="del">
        <pc:chgData name="MY. JOHANNY ALEXANDER DUARTE BELTRAN" userId="S::johanny.duarte_fac.mil.co#ext#@profesionalindependiente436.onmicrosoft.com::6ae3f9d4-7a8b-4096-8c2b-b0a62e2c5178" providerId="AD" clId="Web-{BDD36A57-4E38-45D6-B8A8-96681024D3C6}" dt="2021-05-29T18:35:39.283" v="171"/>
        <pc:sldMkLst>
          <pc:docMk/>
          <pc:sldMk cId="2402612271" sldId="479"/>
        </pc:sldMkLst>
      </pc:sldChg>
      <pc:sldChg chg="modNotes">
        <pc:chgData name="MY. JOHANNY ALEXANDER DUARTE BELTRAN" userId="S::johanny.duarte_fac.mil.co#ext#@profesionalindependiente436.onmicrosoft.com::6ae3f9d4-7a8b-4096-8c2b-b0a62e2c5178" providerId="AD" clId="Web-{BDD36A57-4E38-45D6-B8A8-96681024D3C6}" dt="2021-05-29T20:24:41.457" v="507"/>
        <pc:sldMkLst>
          <pc:docMk/>
          <pc:sldMk cId="54095102" sldId="481"/>
        </pc:sldMkLst>
      </pc:sldChg>
      <pc:sldChg chg="modNotes">
        <pc:chgData name="MY. JOHANNY ALEXANDER DUARTE BELTRAN" userId="S::johanny.duarte_fac.mil.co#ext#@profesionalindependiente436.onmicrosoft.com::6ae3f9d4-7a8b-4096-8c2b-b0a62e2c5178" providerId="AD" clId="Web-{BDD36A57-4E38-45D6-B8A8-96681024D3C6}" dt="2021-05-29T18:21:26.272" v="3"/>
        <pc:sldMkLst>
          <pc:docMk/>
          <pc:sldMk cId="3096017307" sldId="483"/>
        </pc:sldMkLst>
      </pc:sldChg>
      <pc:sldChg chg="modSp modNotes">
        <pc:chgData name="MY. JOHANNY ALEXANDER DUARTE BELTRAN" userId="S::johanny.duarte_fac.mil.co#ext#@profesionalindependiente436.onmicrosoft.com::6ae3f9d4-7a8b-4096-8c2b-b0a62e2c5178" providerId="AD" clId="Web-{BDD36A57-4E38-45D6-B8A8-96681024D3C6}" dt="2021-05-29T20:22:21.636" v="506"/>
        <pc:sldMkLst>
          <pc:docMk/>
          <pc:sldMk cId="804936773" sldId="484"/>
        </pc:sldMkLst>
        <pc:spChg chg="mod">
          <ac:chgData name="MY. JOHANNY ALEXANDER DUARTE BELTRAN" userId="S::johanny.duarte_fac.mil.co#ext#@profesionalindependiente436.onmicrosoft.com::6ae3f9d4-7a8b-4096-8c2b-b0a62e2c5178" providerId="AD" clId="Web-{BDD36A57-4E38-45D6-B8A8-96681024D3C6}" dt="2021-05-29T18:21:53.210" v="7" actId="20577"/>
          <ac:spMkLst>
            <pc:docMk/>
            <pc:sldMk cId="804936773" sldId="484"/>
            <ac:spMk id="2" creationId="{10CA65AF-2C59-4AD9-8FD9-9EC0342E0BAB}"/>
          </ac:spMkLst>
        </pc:spChg>
        <pc:graphicFrameChg chg="mod modGraphic">
          <ac:chgData name="MY. JOHANNY ALEXANDER DUARTE BELTRAN" userId="S::johanny.duarte_fac.mil.co#ext#@profesionalindependiente436.onmicrosoft.com::6ae3f9d4-7a8b-4096-8c2b-b0a62e2c5178" providerId="AD" clId="Web-{BDD36A57-4E38-45D6-B8A8-96681024D3C6}" dt="2021-05-29T18:21:39.694" v="5"/>
          <ac:graphicFrameMkLst>
            <pc:docMk/>
            <pc:sldMk cId="804936773" sldId="484"/>
            <ac:graphicFrameMk id="5" creationId="{7EB3D56D-9119-4CFC-A3F0-BDB2D5F9FDF9}"/>
          </ac:graphicFrameMkLst>
        </pc:graphicFrameChg>
      </pc:sldChg>
      <pc:sldChg chg="modNotes">
        <pc:chgData name="MY. JOHANNY ALEXANDER DUARTE BELTRAN" userId="S::johanny.duarte_fac.mil.co#ext#@profesionalindependiente436.onmicrosoft.com::6ae3f9d4-7a8b-4096-8c2b-b0a62e2c5178" providerId="AD" clId="Web-{BDD36A57-4E38-45D6-B8A8-96681024D3C6}" dt="2021-05-29T20:36:26.768" v="515"/>
        <pc:sldMkLst>
          <pc:docMk/>
          <pc:sldMk cId="1438403154" sldId="486"/>
        </pc:sldMkLst>
      </pc:sldChg>
      <pc:sldChg chg="modSp">
        <pc:chgData name="MY. JOHANNY ALEXANDER DUARTE BELTRAN" userId="S::johanny.duarte_fac.mil.co#ext#@profesionalindependiente436.onmicrosoft.com::6ae3f9d4-7a8b-4096-8c2b-b0a62e2c5178" providerId="AD" clId="Web-{BDD36A57-4E38-45D6-B8A8-96681024D3C6}" dt="2021-05-29T18:43:31.198" v="175" actId="1076"/>
        <pc:sldMkLst>
          <pc:docMk/>
          <pc:sldMk cId="504923764" sldId="487"/>
        </pc:sldMkLst>
        <pc:picChg chg="mod">
          <ac:chgData name="MY. JOHANNY ALEXANDER DUARTE BELTRAN" userId="S::johanny.duarte_fac.mil.co#ext#@profesionalindependiente436.onmicrosoft.com::6ae3f9d4-7a8b-4096-8c2b-b0a62e2c5178" providerId="AD" clId="Web-{BDD36A57-4E38-45D6-B8A8-96681024D3C6}" dt="2021-05-29T18:43:31.198" v="175" actId="1076"/>
          <ac:picMkLst>
            <pc:docMk/>
            <pc:sldMk cId="504923764" sldId="487"/>
            <ac:picMk id="2" creationId="{C686AA3F-430D-4380-9F2B-E5841314865B}"/>
          </ac:picMkLst>
        </pc:picChg>
      </pc:sldChg>
      <pc:sldChg chg="modSp modNotes">
        <pc:chgData name="MY. JOHANNY ALEXANDER DUARTE BELTRAN" userId="S::johanny.duarte_fac.mil.co#ext#@profesionalindependiente436.onmicrosoft.com::6ae3f9d4-7a8b-4096-8c2b-b0a62e2c5178" providerId="AD" clId="Web-{BDD36A57-4E38-45D6-B8A8-96681024D3C6}" dt="2021-05-29T18:33:23.338" v="170"/>
        <pc:sldMkLst>
          <pc:docMk/>
          <pc:sldMk cId="409725305" sldId="488"/>
        </pc:sldMkLst>
        <pc:spChg chg="mod">
          <ac:chgData name="MY. JOHANNY ALEXANDER DUARTE BELTRAN" userId="S::johanny.duarte_fac.mil.co#ext#@profesionalindependiente436.onmicrosoft.com::6ae3f9d4-7a8b-4096-8c2b-b0a62e2c5178" providerId="AD" clId="Web-{BDD36A57-4E38-45D6-B8A8-96681024D3C6}" dt="2021-05-29T18:23:09.993" v="9" actId="1076"/>
          <ac:spMkLst>
            <pc:docMk/>
            <pc:sldMk cId="409725305" sldId="488"/>
            <ac:spMk id="12" creationId="{B629791E-9261-4F7C-AB3D-7304EFC44B74}"/>
          </ac:spMkLst>
        </pc:spChg>
        <pc:graphicFrameChg chg="mod">
          <ac:chgData name="MY. JOHANNY ALEXANDER DUARTE BELTRAN" userId="S::johanny.duarte_fac.mil.co#ext#@profesionalindependiente436.onmicrosoft.com::6ae3f9d4-7a8b-4096-8c2b-b0a62e2c5178" providerId="AD" clId="Web-{BDD36A57-4E38-45D6-B8A8-96681024D3C6}" dt="2021-05-29T18:23:07.258" v="8" actId="1076"/>
          <ac:graphicFrameMkLst>
            <pc:docMk/>
            <pc:sldMk cId="409725305" sldId="488"/>
            <ac:graphicFrameMk id="14" creationId="{3A5B9D4A-4305-4E1D-B895-163F9FFF7B42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348A2-A7DD-4D22-A942-D8F9181B8BBB}" type="datetimeFigureOut">
              <a:rPr lang="es-CO" smtClean="0"/>
              <a:t>4/06/21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E841B-51BA-491A-821F-48C30DA6E6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49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7925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16454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66338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27940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75764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5320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33240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8068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964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7190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11592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3517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8912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8726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CO" dirty="0">
              <a:cs typeface="Calibri" panose="020F0502020204030204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811876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E841B-51BA-491A-821F-48C30DA6E6D2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5215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4/6/21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5818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4/6/21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4535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4/6/21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5368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4/6/21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2174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4/6/21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273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4/6/21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3566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4/6/21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5510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4/6/21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142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4/6/21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514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4/6/21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90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4/6/21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5206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B67B3-53C9-AA4F-997E-5F50883CCD98}" type="datetimeFigureOut">
              <a:rPr lang="es-ES" smtClean="0"/>
              <a:t>4/6/21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96FE9-B0B0-5C4F-8852-53883B57E1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4295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E17076DF-A695-401E-A364-DF29AAC109DC}"/>
              </a:ext>
            </a:extLst>
          </p:cNvPr>
          <p:cNvSpPr txBox="1"/>
          <p:nvPr/>
        </p:nvSpPr>
        <p:spPr>
          <a:xfrm>
            <a:off x="4985816" y="1316953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3600" b="1">
                <a:solidFill>
                  <a:srgbClr val="FFFFFF"/>
                </a:solidFill>
              </a:rPr>
              <a:t>PITCH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C6D684C-1F01-4DEF-873E-34D0105BB67C}"/>
              </a:ext>
            </a:extLst>
          </p:cNvPr>
          <p:cNvSpPr txBox="1"/>
          <p:nvPr/>
        </p:nvSpPr>
        <p:spPr>
          <a:xfrm>
            <a:off x="4261012" y="2356707"/>
            <a:ext cx="419489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MX" sz="2800">
                <a:solidFill>
                  <a:srgbClr val="FFFFFF"/>
                </a:solidFill>
              </a:rPr>
              <a:t>Seminario de Investigación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37E1517-CA6C-412E-9844-A3D5B425A95A}"/>
              </a:ext>
            </a:extLst>
          </p:cNvPr>
          <p:cNvSpPr txBox="1"/>
          <p:nvPr/>
        </p:nvSpPr>
        <p:spPr>
          <a:xfrm>
            <a:off x="4013849" y="3273402"/>
            <a:ext cx="468713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CO" sz="1600" b="1">
                <a:solidFill>
                  <a:schemeClr val="bg1"/>
                </a:solidFill>
                <a:ea typeface="+mn-lt"/>
                <a:cs typeface="+mn-lt"/>
              </a:rPr>
              <a:t>Maestría en Gerencia de Sistemas de Información y Proyectos Tecnológicos</a:t>
            </a:r>
            <a:endParaRPr lang="es-MX" sz="1600">
              <a:solidFill>
                <a:schemeClr val="bg1"/>
              </a:solidFill>
              <a:ea typeface="+mn-lt"/>
              <a:cs typeface="+mn-lt"/>
            </a:endParaRPr>
          </a:p>
          <a:p>
            <a:pPr algn="ctr"/>
            <a:endParaRPr lang="es-CO" sz="16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E3AF57D-9F1F-4A82-9271-048A32D339EC}"/>
              </a:ext>
            </a:extLst>
          </p:cNvPr>
          <p:cNvSpPr txBox="1"/>
          <p:nvPr/>
        </p:nvSpPr>
        <p:spPr>
          <a:xfrm>
            <a:off x="4985816" y="4287084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1200" dirty="0">
                <a:solidFill>
                  <a:schemeClr val="bg1"/>
                </a:solidFill>
              </a:rPr>
              <a:t>Junio 3 de 2021</a:t>
            </a:r>
            <a:endParaRPr lang="es-MX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1097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1E3D90B-36D0-46FA-B5F1-007580CC82EF}"/>
              </a:ext>
            </a:extLst>
          </p:cNvPr>
          <p:cNvSpPr txBox="1"/>
          <p:nvPr/>
        </p:nvSpPr>
        <p:spPr>
          <a:xfrm>
            <a:off x="892665" y="12447"/>
            <a:ext cx="665089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400" b="1">
                <a:solidFill>
                  <a:schemeClr val="accent1"/>
                </a:solidFill>
                <a:cs typeface="Segoe UI"/>
              </a:rPr>
              <a:t>LIENZO DEL MODELO DE NEGOCIO SOSTENIBLE</a:t>
            </a:r>
            <a:endParaRPr lang="es-MX" sz="2400" b="1">
              <a:solidFill>
                <a:schemeClr val="accent1"/>
              </a:solidFill>
            </a:endParaRPr>
          </a:p>
        </p:txBody>
      </p:sp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D8B594E0-8B65-AD46-B4E9-70DC8B875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253" y="755481"/>
            <a:ext cx="5511716" cy="397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02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16548FC-8522-4111-94A3-FD2F28C08365}"/>
              </a:ext>
            </a:extLst>
          </p:cNvPr>
          <p:cNvSpPr txBox="1"/>
          <p:nvPr/>
        </p:nvSpPr>
        <p:spPr>
          <a:xfrm>
            <a:off x="253203" y="0"/>
            <a:ext cx="749111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400" b="1">
                <a:solidFill>
                  <a:schemeClr val="accent1"/>
                </a:solidFill>
                <a:cs typeface="Calibri"/>
              </a:rPr>
              <a:t>MODELO TÉCNICO</a:t>
            </a:r>
            <a:endParaRPr lang="es-MX" b="1">
              <a:solidFill>
                <a:schemeClr val="accent1"/>
              </a:solidFill>
            </a:endParaRPr>
          </a:p>
        </p:txBody>
      </p:sp>
      <p:pic>
        <p:nvPicPr>
          <p:cNvPr id="2" name="Imagen 3" descr="Mapa&#10;&#10;Descripción generada automáticamente">
            <a:extLst>
              <a:ext uri="{FF2B5EF4-FFF2-40B4-BE49-F238E27FC236}">
                <a16:creationId xmlns:a16="http://schemas.microsoft.com/office/drawing/2014/main" id="{7A8AA62F-1530-4176-9F9E-3283A7F47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59" y="796823"/>
            <a:ext cx="3254188" cy="204661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3BBB588-4589-492E-B7E9-885439355684}"/>
              </a:ext>
            </a:extLst>
          </p:cNvPr>
          <p:cNvSpPr txBox="1"/>
          <p:nvPr/>
        </p:nvSpPr>
        <p:spPr>
          <a:xfrm>
            <a:off x="776148" y="596578"/>
            <a:ext cx="25899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000" b="1">
                <a:cs typeface="Calibri"/>
              </a:rPr>
              <a:t>Localización</a:t>
            </a:r>
            <a:endParaRPr lang="es-ES" sz="2000" b="1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4A71E9B-3F01-43DB-9409-795E73317C87}"/>
              </a:ext>
            </a:extLst>
          </p:cNvPr>
          <p:cNvSpPr txBox="1"/>
          <p:nvPr/>
        </p:nvSpPr>
        <p:spPr>
          <a:xfrm>
            <a:off x="4124025" y="594959"/>
            <a:ext cx="343706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000" b="1">
                <a:cs typeface="Calibri"/>
              </a:rPr>
              <a:t>Ficha Técnica del Servicio</a:t>
            </a:r>
            <a:endParaRPr lang="es-ES" sz="2000" b="1"/>
          </a:p>
        </p:txBody>
      </p:sp>
      <p:graphicFrame>
        <p:nvGraphicFramePr>
          <p:cNvPr id="10" name="Tabla 6">
            <a:extLst>
              <a:ext uri="{FF2B5EF4-FFF2-40B4-BE49-F238E27FC236}">
                <a16:creationId xmlns:a16="http://schemas.microsoft.com/office/drawing/2014/main" id="{925AAD08-5E9C-4310-B782-63F1BC52CF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103625"/>
              </p:ext>
            </p:extLst>
          </p:nvPr>
        </p:nvGraphicFramePr>
        <p:xfrm>
          <a:off x="3899646" y="1015253"/>
          <a:ext cx="3929634" cy="119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29634">
                  <a:extLst>
                    <a:ext uri="{9D8B030D-6E8A-4147-A177-3AD203B41FA5}">
                      <a16:colId xmlns:a16="http://schemas.microsoft.com/office/drawing/2014/main" val="1233567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200" u="sng"/>
                        <a:t>Paquete A1:</a:t>
                      </a:r>
                      <a:r>
                        <a:rPr lang="es-ES" sz="1200"/>
                        <a:t> </a:t>
                      </a:r>
                      <a:r>
                        <a:rPr lang="es" sz="1200" b="0" i="0" u="none" strike="noStrike" noProof="0">
                          <a:latin typeface="Calibri"/>
                        </a:rPr>
                        <a:t>Software as a </a:t>
                      </a:r>
                      <a:r>
                        <a:rPr lang="es" sz="1200" b="0" i="0" u="none" strike="noStrike" noProof="0" err="1">
                          <a:latin typeface="Calibri"/>
                        </a:rPr>
                        <a:t>Service</a:t>
                      </a:r>
                      <a:r>
                        <a:rPr lang="es" sz="1200" b="0" i="0" u="none" strike="noStrike" noProof="0">
                          <a:latin typeface="Calibri"/>
                        </a:rPr>
                        <a:t> (SaaS)</a:t>
                      </a:r>
                      <a:endParaRPr lang="es-E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152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200" b="0" i="0" u="sng" strike="noStrike" kern="120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Paquete A2:</a:t>
                      </a:r>
                      <a:r>
                        <a:rPr lang="es-ES" sz="1200" b="0" i="0" u="none" strike="noStrike" kern="120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  <a:r>
                        <a:rPr lang="es" sz="12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Software as a </a:t>
                      </a:r>
                      <a:r>
                        <a:rPr lang="es" sz="1200" b="0" i="0" u="none" strike="noStrike" kern="1200" noProof="0" err="1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Service</a:t>
                      </a:r>
                      <a:r>
                        <a:rPr lang="es" sz="12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 (SaaS) más un Auxiliar</a:t>
                      </a:r>
                      <a:endParaRPr lang="es-ES" sz="1200" b="0" i="0" u="none" strike="noStrike" kern="120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564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200" b="0" i="0" u="sng" strike="noStrike" kern="120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Paquete A3</a:t>
                      </a:r>
                      <a:r>
                        <a:rPr lang="es-ES" sz="1200" b="0" i="0" u="none" strike="noStrike" kern="120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: </a:t>
                      </a:r>
                      <a:r>
                        <a:rPr lang="es" sz="12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Software as a </a:t>
                      </a:r>
                      <a:r>
                        <a:rPr lang="es" sz="1200" b="0" i="0" u="none" strike="noStrike" kern="1200" noProof="0" err="1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Service</a:t>
                      </a:r>
                      <a:r>
                        <a:rPr lang="es" sz="12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 (SaaS) más Asesoría con Profesionales Especializados</a:t>
                      </a:r>
                      <a:endParaRPr lang="es-ES" sz="1200" b="0" i="0" u="none" strike="noStrike" kern="120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5212527"/>
                  </a:ext>
                </a:extLst>
              </a:tr>
            </a:tbl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B629791E-9261-4F7C-AB3D-7304EFC44B74}"/>
              </a:ext>
            </a:extLst>
          </p:cNvPr>
          <p:cNvSpPr txBox="1"/>
          <p:nvPr/>
        </p:nvSpPr>
        <p:spPr>
          <a:xfrm>
            <a:off x="2280015" y="2846743"/>
            <a:ext cx="343706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000" b="1">
                <a:cs typeface="Calibri"/>
              </a:rPr>
              <a:t>Recursos Tecnológicos</a:t>
            </a:r>
          </a:p>
        </p:txBody>
      </p:sp>
      <p:graphicFrame>
        <p:nvGraphicFramePr>
          <p:cNvPr id="14" name="Tabla 10">
            <a:extLst>
              <a:ext uri="{FF2B5EF4-FFF2-40B4-BE49-F238E27FC236}">
                <a16:creationId xmlns:a16="http://schemas.microsoft.com/office/drawing/2014/main" id="{3A5B9D4A-4305-4E1D-B895-163F9FFF7B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549185"/>
              </p:ext>
            </p:extLst>
          </p:nvPr>
        </p:nvGraphicFramePr>
        <p:xfrm>
          <a:off x="479726" y="3262139"/>
          <a:ext cx="7139709" cy="1701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7397">
                  <a:extLst>
                    <a:ext uri="{9D8B030D-6E8A-4147-A177-3AD203B41FA5}">
                      <a16:colId xmlns:a16="http://schemas.microsoft.com/office/drawing/2014/main" val="920829876"/>
                    </a:ext>
                  </a:extLst>
                </a:gridCol>
                <a:gridCol w="4962312">
                  <a:extLst>
                    <a:ext uri="{9D8B030D-6E8A-4147-A177-3AD203B41FA5}">
                      <a16:colId xmlns:a16="http://schemas.microsoft.com/office/drawing/2014/main" val="2004810638"/>
                    </a:ext>
                  </a:extLst>
                </a:gridCol>
              </a:tblGrid>
              <a:tr h="275997">
                <a:tc>
                  <a:txBody>
                    <a:bodyPr/>
                    <a:lstStyle/>
                    <a:p>
                      <a:r>
                        <a:rPr lang="es-ES" sz="1200" b="0" i="0" u="none" strike="noStrike" kern="120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Recurso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0" i="0" u="none" strike="noStrike" kern="120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Especificación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268130"/>
                  </a:ext>
                </a:extLst>
              </a:tr>
              <a:tr h="47532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" sz="12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Infraestructura en la nube</a:t>
                      </a:r>
                      <a:endParaRPr lang="es-ES" sz="1200" b="0" i="0" u="none" strike="noStrike" kern="120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" sz="12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VDS M: </a:t>
                      </a:r>
                      <a:r>
                        <a:rPr lang="es" sz="1200" b="0" i="0" u="none" strike="noStrike" kern="1200" noProof="0" err="1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CPUs</a:t>
                      </a:r>
                      <a:r>
                        <a:rPr lang="es" sz="12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/Cores: 4, RAM (</a:t>
                      </a:r>
                      <a:r>
                        <a:rPr lang="es" sz="1200" b="0" i="0" u="none" strike="noStrike" kern="1200" noProof="0" err="1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giB</a:t>
                      </a:r>
                      <a:r>
                        <a:rPr lang="es" sz="12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): 32, SSD GB: 240, Región: </a:t>
                      </a:r>
                      <a:r>
                        <a:rPr lang="es" sz="1200" b="0" i="0" u="none" strike="noStrike" kern="1200" noProof="0" err="1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United</a:t>
                      </a:r>
                      <a:r>
                        <a:rPr lang="es" sz="12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s" sz="1200" b="0" i="0" u="none" strike="noStrike" kern="1200" noProof="0" err="1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States</a:t>
                      </a:r>
                      <a:r>
                        <a:rPr lang="es" sz="12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 (Missouri)</a:t>
                      </a:r>
                      <a:endParaRPr lang="es-ES" sz="1200" b="0" i="0" u="none" strike="noStrike" kern="120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41534"/>
                  </a:ext>
                </a:extLst>
              </a:tr>
              <a:tr h="47532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" sz="12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Software</a:t>
                      </a:r>
                      <a:endParaRPr lang="es-ES" sz="1200" b="0" i="0" u="none" strike="noStrike" kern="120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" sz="12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Módulos del ERP de contabilidad, inventarios, facturación y nómina (ajustados).</a:t>
                      </a:r>
                      <a:endParaRPr lang="es-ES" sz="1200" b="0" i="0" u="none" strike="noStrike" kern="120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627194"/>
                  </a:ext>
                </a:extLst>
              </a:tr>
              <a:tr h="47532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" sz="1200" b="0" i="0" u="none" strike="noStrike" kern="1200" noProof="0"/>
                        <a:t>Capacitaciones y Certificaciones</a:t>
                      </a:r>
                      <a:endParaRPr lang="es-E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" sz="1200" b="0" i="0" u="none" strike="noStrike" kern="1200" noProof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Certificación en Desarrollo e Implementación del SW ERP, Python, PostgreSQL, JavaScript.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147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725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5DDCEC8A-B344-44B1-A984-D865DCEBB6DE}"/>
              </a:ext>
            </a:extLst>
          </p:cNvPr>
          <p:cNvSpPr txBox="1"/>
          <p:nvPr/>
        </p:nvSpPr>
        <p:spPr>
          <a:xfrm>
            <a:off x="1962750" y="3559"/>
            <a:ext cx="429650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400" b="1">
                <a:solidFill>
                  <a:schemeClr val="accent1"/>
                </a:solidFill>
                <a:ea typeface="+mn-lt"/>
                <a:cs typeface="+mn-lt"/>
              </a:rPr>
              <a:t>SIMULACIÓN FINANCIERA</a:t>
            </a:r>
            <a:endParaRPr lang="es-MX" b="1">
              <a:solidFill>
                <a:schemeClr val="accent1"/>
              </a:solidFill>
            </a:endParaRPr>
          </a:p>
        </p:txBody>
      </p:sp>
      <p:pic>
        <p:nvPicPr>
          <p:cNvPr id="7" name="Imagen 6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65C70E49-8C41-754B-8647-5664D2A0E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211" y="662310"/>
            <a:ext cx="5621584" cy="430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940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4CE7F0B4-DB15-2C4A-968F-2FDED82CE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540" y="903768"/>
            <a:ext cx="6184927" cy="3833084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7ED2543-D6BF-3246-8384-112FDBC7CCAC}"/>
              </a:ext>
            </a:extLst>
          </p:cNvPr>
          <p:cNvSpPr txBox="1"/>
          <p:nvPr/>
        </p:nvSpPr>
        <p:spPr>
          <a:xfrm>
            <a:off x="1962750" y="3559"/>
            <a:ext cx="429650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400" b="1">
                <a:solidFill>
                  <a:schemeClr val="accent1"/>
                </a:solidFill>
                <a:ea typeface="+mn-lt"/>
                <a:cs typeface="+mn-lt"/>
              </a:rPr>
              <a:t>SIMULACIÓN FINANCIERA</a:t>
            </a:r>
            <a:endParaRPr lang="es-MX" b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533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nterfaz de usuario gráfica&#10;&#10;Descripción generada automáticamente con confianza media">
            <a:extLst>
              <a:ext uri="{FF2B5EF4-FFF2-40B4-BE49-F238E27FC236}">
                <a16:creationId xmlns:a16="http://schemas.microsoft.com/office/drawing/2014/main" id="{64E8ED41-FE11-9845-9059-940727DBD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21" y="1321409"/>
            <a:ext cx="7793665" cy="287042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F64D51E-3EC3-D54B-925C-E8A5A781438D}"/>
              </a:ext>
            </a:extLst>
          </p:cNvPr>
          <p:cNvSpPr txBox="1"/>
          <p:nvPr/>
        </p:nvSpPr>
        <p:spPr>
          <a:xfrm>
            <a:off x="1962750" y="3559"/>
            <a:ext cx="429650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400" b="1">
                <a:solidFill>
                  <a:schemeClr val="accent1"/>
                </a:solidFill>
                <a:ea typeface="+mn-lt"/>
                <a:cs typeface="+mn-lt"/>
              </a:rPr>
              <a:t>SIMULACIÓN FINANCIERA</a:t>
            </a:r>
            <a:endParaRPr lang="es-MX" b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519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520AB60C-7D3B-4C96-A9B5-96E7F3921D4B}"/>
              </a:ext>
            </a:extLst>
          </p:cNvPr>
          <p:cNvSpPr txBox="1"/>
          <p:nvPr/>
        </p:nvSpPr>
        <p:spPr>
          <a:xfrm>
            <a:off x="764581" y="1419636"/>
            <a:ext cx="6767908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3600" b="1">
                <a:solidFill>
                  <a:schemeClr val="accent1"/>
                </a:solidFill>
                <a:cs typeface="Calibri"/>
              </a:rPr>
              <a:t>Creemos en nuestra idea de negocio porque es un modelo ágil, seguro, efectivo y económico para nuestros clientes potenciales</a:t>
            </a:r>
          </a:p>
        </p:txBody>
      </p:sp>
    </p:spTree>
    <p:extLst>
      <p:ext uri="{BB962C8B-B14F-4D97-AF65-F5344CB8AC3E}">
        <p14:creationId xmlns:p14="http://schemas.microsoft.com/office/powerpoint/2010/main" val="1643996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442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E918C457-00C2-4D74-86E5-69C7A39C5532}"/>
              </a:ext>
            </a:extLst>
          </p:cNvPr>
          <p:cNvSpPr txBox="1"/>
          <p:nvPr/>
        </p:nvSpPr>
        <p:spPr>
          <a:xfrm>
            <a:off x="267188" y="1971585"/>
            <a:ext cx="7583408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3600">
                <a:solidFill>
                  <a:schemeClr val="accent1"/>
                </a:solidFill>
              </a:rPr>
              <a:t>¿Se han preguntado si todos los procesos de su organización le aportan valor?</a:t>
            </a:r>
            <a:endParaRPr lang="es-MX" sz="3600">
              <a:solidFill>
                <a:schemeClr val="accent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1632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A3D363A-FE08-4F57-8A96-74DA1EBBB448}"/>
              </a:ext>
            </a:extLst>
          </p:cNvPr>
          <p:cNvSpPr txBox="1"/>
          <p:nvPr/>
        </p:nvSpPr>
        <p:spPr>
          <a:xfrm>
            <a:off x="2190889" y="735285"/>
            <a:ext cx="394460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3600" b="1">
                <a:solidFill>
                  <a:schemeClr val="accent1"/>
                </a:solidFill>
              </a:rPr>
              <a:t>CDS Solutions SAS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68D0304-86FB-4B87-B962-C6D5027F2198}"/>
              </a:ext>
            </a:extLst>
          </p:cNvPr>
          <p:cNvSpPr txBox="1"/>
          <p:nvPr/>
        </p:nvSpPr>
        <p:spPr>
          <a:xfrm>
            <a:off x="1936746" y="2811949"/>
            <a:ext cx="4452885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000">
                <a:ea typeface="+mn-lt"/>
                <a:cs typeface="+mn-lt"/>
              </a:rPr>
              <a:t>Andrés Alfredo Carrasco Zapata</a:t>
            </a:r>
            <a:endParaRPr lang="es-MX" sz="2000"/>
          </a:p>
          <a:p>
            <a:pPr algn="ctr"/>
            <a:r>
              <a:rPr lang="es-MX" sz="2000">
                <a:ea typeface="+mn-lt"/>
                <a:cs typeface="+mn-lt"/>
              </a:rPr>
              <a:t>Johanny Alexander Duarte Beltrán</a:t>
            </a:r>
            <a:endParaRPr lang="es-MX" sz="2000"/>
          </a:p>
          <a:p>
            <a:pPr algn="ctr"/>
            <a:r>
              <a:rPr lang="es-MX" sz="2000">
                <a:ea typeface="+mn-lt"/>
                <a:cs typeface="+mn-lt"/>
              </a:rPr>
              <a:t>Omar Silva Muñoz</a:t>
            </a:r>
            <a:endParaRPr lang="es-MX" sz="2000">
              <a:cs typeface="Calibri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01D3912-9223-4A4C-A9D4-0AF31D9B6F99}"/>
              </a:ext>
            </a:extLst>
          </p:cNvPr>
          <p:cNvSpPr txBox="1"/>
          <p:nvPr/>
        </p:nvSpPr>
        <p:spPr>
          <a:xfrm>
            <a:off x="591084" y="1385756"/>
            <a:ext cx="698219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>
                <a:solidFill>
                  <a:srgbClr val="4F81BD"/>
                </a:solidFill>
                <a:ea typeface="+mn-lt"/>
                <a:cs typeface="+mn-lt"/>
              </a:rPr>
              <a:t>Optimizamos su Negocio</a:t>
            </a:r>
            <a:endParaRPr lang="es-MX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585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E37FFDE-7B02-4595-B8D2-A27086411A84}"/>
              </a:ext>
            </a:extLst>
          </p:cNvPr>
          <p:cNvSpPr txBox="1"/>
          <p:nvPr/>
        </p:nvSpPr>
        <p:spPr>
          <a:xfrm>
            <a:off x="730550" y="0"/>
            <a:ext cx="656296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400" b="1">
                <a:solidFill>
                  <a:schemeClr val="accent1"/>
                </a:solidFill>
              </a:rPr>
              <a:t>MAPA DE SISTEMA DE NEGOCIO SOSTENIBLE</a:t>
            </a:r>
            <a:endParaRPr lang="es-ES" sz="2400" b="1">
              <a:solidFill>
                <a:schemeClr val="accent1"/>
              </a:solidFill>
            </a:endParaRPr>
          </a:p>
        </p:txBody>
      </p:sp>
      <p:pic>
        <p:nvPicPr>
          <p:cNvPr id="5" name="Imagen 4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6E036212-6905-C441-B05E-BF05C16D5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771" y="915135"/>
            <a:ext cx="6024529" cy="376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920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4EA8BC6-C557-4380-BECF-9FD5FD76DA84}"/>
              </a:ext>
            </a:extLst>
          </p:cNvPr>
          <p:cNvSpPr txBox="1"/>
          <p:nvPr/>
        </p:nvSpPr>
        <p:spPr>
          <a:xfrm>
            <a:off x="323617" y="0"/>
            <a:ext cx="749111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400" b="1">
                <a:solidFill>
                  <a:schemeClr val="accent1"/>
                </a:solidFill>
                <a:ea typeface="+mn-lt"/>
                <a:cs typeface="+mn-lt"/>
              </a:rPr>
              <a:t>PROPUESTA DE VALOR</a:t>
            </a:r>
            <a:endParaRPr lang="es-MX" b="1">
              <a:solidFill>
                <a:schemeClr val="accent1"/>
              </a:solidFill>
            </a:endParaRPr>
          </a:p>
        </p:txBody>
      </p:sp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983CCBBA-6467-6147-9B24-397D7EC9C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500" y="880604"/>
            <a:ext cx="6433502" cy="2769895"/>
          </a:xfrm>
          <a:prstGeom prst="rect">
            <a:avLst/>
          </a:prstGeom>
          <a:ln>
            <a:noFill/>
          </a:ln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008FE96-D94D-46D5-A556-4DF1A74B6933}"/>
              </a:ext>
            </a:extLst>
          </p:cNvPr>
          <p:cNvSpPr txBox="1"/>
          <p:nvPr/>
        </p:nvSpPr>
        <p:spPr>
          <a:xfrm>
            <a:off x="754850" y="4066532"/>
            <a:ext cx="663783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000">
                <a:ea typeface="+mn-lt"/>
                <a:cs typeface="+mn-lt"/>
              </a:rPr>
              <a:t>Maximizar los beneficios y minimizar los costos y gastos en las empresas a través de la optimización de sus procesos</a:t>
            </a:r>
            <a:endParaRPr lang="es-MX" sz="20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8403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16548FC-8522-4111-94A3-FD2F28C08365}"/>
              </a:ext>
            </a:extLst>
          </p:cNvPr>
          <p:cNvSpPr txBox="1"/>
          <p:nvPr/>
        </p:nvSpPr>
        <p:spPr>
          <a:xfrm>
            <a:off x="449728" y="0"/>
            <a:ext cx="749111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400" b="1">
                <a:solidFill>
                  <a:schemeClr val="accent1"/>
                </a:solidFill>
                <a:ea typeface="+mn-lt"/>
                <a:cs typeface="+mn-lt"/>
              </a:rPr>
              <a:t>CARACTERIZACIÓN DE USUARIO Y NECESIDADES</a:t>
            </a:r>
            <a:endParaRPr lang="es-MX" b="1">
              <a:solidFill>
                <a:schemeClr val="accent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CB9DB39-E572-4590-A415-DFD4C8D083E8}"/>
              </a:ext>
            </a:extLst>
          </p:cNvPr>
          <p:cNvSpPr txBox="1"/>
          <p:nvPr/>
        </p:nvSpPr>
        <p:spPr>
          <a:xfrm>
            <a:off x="283982" y="781835"/>
            <a:ext cx="162376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MX" sz="1600">
                <a:cs typeface="Calibri"/>
              </a:rPr>
              <a:t>Método Persona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419B710-1AE0-4E2A-988C-90C0BC844426}"/>
              </a:ext>
            </a:extLst>
          </p:cNvPr>
          <p:cNvSpPr txBox="1"/>
          <p:nvPr/>
        </p:nvSpPr>
        <p:spPr>
          <a:xfrm>
            <a:off x="6135965" y="2238570"/>
            <a:ext cx="188300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MX" sz="1600"/>
              <a:t>Mapa de Empatía</a:t>
            </a:r>
            <a:endParaRPr lang="es-MX" sz="1600">
              <a:cs typeface="Calibri"/>
            </a:endParaRPr>
          </a:p>
        </p:txBody>
      </p:sp>
      <p:pic>
        <p:nvPicPr>
          <p:cNvPr id="7" name="Imagen 6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48110DE7-651F-4C40-ABBE-C57585FCE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556" y="1149203"/>
            <a:ext cx="3969117" cy="185645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n 9" descr="Diagrama&#10;&#10;Descripción generada automáticamente">
            <a:extLst>
              <a:ext uri="{FF2B5EF4-FFF2-40B4-BE49-F238E27FC236}">
                <a16:creationId xmlns:a16="http://schemas.microsoft.com/office/drawing/2014/main" id="{E8E43757-22E5-134D-9AF6-ED64448767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836" y="2597347"/>
            <a:ext cx="3744492" cy="231125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095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16548FC-8522-4111-94A3-FD2F28C08365}"/>
              </a:ext>
            </a:extLst>
          </p:cNvPr>
          <p:cNvSpPr txBox="1"/>
          <p:nvPr/>
        </p:nvSpPr>
        <p:spPr>
          <a:xfrm>
            <a:off x="253203" y="0"/>
            <a:ext cx="749111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400" b="1">
                <a:solidFill>
                  <a:schemeClr val="accent1"/>
                </a:solidFill>
                <a:ea typeface="+mn-lt"/>
                <a:cs typeface="+mn-lt"/>
              </a:rPr>
              <a:t>ANÁLISIS DE ENTORNO Y DE MERCADO</a:t>
            </a:r>
            <a:endParaRPr lang="es-MX" b="1">
              <a:solidFill>
                <a:schemeClr val="accent1"/>
              </a:solidFill>
            </a:endParaRPr>
          </a:p>
        </p:txBody>
      </p:sp>
      <p:pic>
        <p:nvPicPr>
          <p:cNvPr id="10" name="Imagen 9" descr="Tabla&#10;&#10;Descripción generada automáticamente">
            <a:extLst>
              <a:ext uri="{FF2B5EF4-FFF2-40B4-BE49-F238E27FC236}">
                <a16:creationId xmlns:a16="http://schemas.microsoft.com/office/drawing/2014/main" id="{0CF257BA-3949-664E-8218-E1AAB3C96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347" y="799471"/>
            <a:ext cx="3545305" cy="4210050"/>
          </a:xfrm>
          <a:prstGeom prst="rect">
            <a:avLst/>
          </a:prstGeom>
        </p:spPr>
      </p:pic>
      <p:pic>
        <p:nvPicPr>
          <p:cNvPr id="14" name="Imagen 13" descr="Tabla&#10;&#10;Descripción generada automáticamente">
            <a:extLst>
              <a:ext uri="{FF2B5EF4-FFF2-40B4-BE49-F238E27FC236}">
                <a16:creationId xmlns:a16="http://schemas.microsoft.com/office/drawing/2014/main" id="{AB44447C-0824-E548-AEE2-9C38F31CDA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8761" y="799471"/>
            <a:ext cx="3866899" cy="27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017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16548FC-8522-4111-94A3-FD2F28C08365}"/>
              </a:ext>
            </a:extLst>
          </p:cNvPr>
          <p:cNvSpPr txBox="1"/>
          <p:nvPr/>
        </p:nvSpPr>
        <p:spPr>
          <a:xfrm>
            <a:off x="253203" y="0"/>
            <a:ext cx="749111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400" b="1">
                <a:solidFill>
                  <a:schemeClr val="accent1"/>
                </a:solidFill>
                <a:ea typeface="+mn-lt"/>
                <a:cs typeface="+mn-lt"/>
              </a:rPr>
              <a:t>VALIDACIÓN DE LA HIPÓTESIS DE NEGOCIO</a:t>
            </a:r>
            <a:endParaRPr lang="es-MX" b="1">
              <a:solidFill>
                <a:schemeClr val="accent1"/>
              </a:solidFill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7EB3D56D-9119-4CFC-A3F0-BDB2D5F9FD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182219"/>
              </p:ext>
            </p:extLst>
          </p:nvPr>
        </p:nvGraphicFramePr>
        <p:xfrm>
          <a:off x="1098442" y="1722202"/>
          <a:ext cx="5962648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7174">
                  <a:extLst>
                    <a:ext uri="{9D8B030D-6E8A-4147-A177-3AD203B41FA5}">
                      <a16:colId xmlns:a16="http://schemas.microsoft.com/office/drawing/2014/main" val="1369095449"/>
                    </a:ext>
                  </a:extLst>
                </a:gridCol>
                <a:gridCol w="1233236">
                  <a:extLst>
                    <a:ext uri="{9D8B030D-6E8A-4147-A177-3AD203B41FA5}">
                      <a16:colId xmlns:a16="http://schemas.microsoft.com/office/drawing/2014/main" val="313008431"/>
                    </a:ext>
                  </a:extLst>
                </a:gridCol>
                <a:gridCol w="3202238">
                  <a:extLst>
                    <a:ext uri="{9D8B030D-6E8A-4147-A177-3AD203B41FA5}">
                      <a16:colId xmlns:a16="http://schemas.microsoft.com/office/drawing/2014/main" val="40377126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" sz="1200">
                          <a:effectLst/>
                        </a:rPr>
                        <a:t>PERFIL</a:t>
                      </a:r>
                      <a:endParaRPr lang="es-ES" sz="280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>
                          <a:effectLst/>
                        </a:rPr>
                        <a:t>NOMBRE</a:t>
                      </a:r>
                      <a:endParaRPr lang="es-ES" sz="280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>
                          <a:effectLst/>
                        </a:rPr>
                        <a:t>DESCRIPCIÓN</a:t>
                      </a:r>
                      <a:endParaRPr lang="es-ES" sz="280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25490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Experto Técnico</a:t>
                      </a:r>
                      <a:endParaRPr lang="es-ES" sz="280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C. Echavarría</a:t>
                      </a:r>
                      <a:endParaRPr lang="es-ES" sz="280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Empresario en la industria de tercerización de servicios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0800312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Empresario (1)</a:t>
                      </a:r>
                      <a:endParaRPr lang="es-ES" sz="280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R. Galán</a:t>
                      </a:r>
                      <a:endParaRPr lang="es-ES" sz="280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Empresario de medios de comunicación y experto en tecnología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832399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Empresario (2)</a:t>
                      </a:r>
                      <a:endParaRPr lang="es-ES" sz="280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J. Patiño </a:t>
                      </a:r>
                      <a:endParaRPr lang="es-ES" sz="280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Empresario de tecnología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359907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Aliado</a:t>
                      </a:r>
                      <a:endParaRPr lang="es-ES" sz="280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I. Ocampo</a:t>
                      </a:r>
                      <a:endParaRPr lang="es-ES" sz="280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Contadora, asesora de empresas en temas tributarios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2892965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Experto en Sostenibilidad</a:t>
                      </a:r>
                      <a:endParaRPr lang="es-ES" sz="280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M. Rodríguez</a:t>
                      </a:r>
                      <a:endParaRPr lang="es-ES" sz="280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ES" sz="1200">
                          <a:effectLst/>
                        </a:rPr>
                        <a:t>Experta en Sostenibilidad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0679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4936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16548FC-8522-4111-94A3-FD2F28C08365}"/>
              </a:ext>
            </a:extLst>
          </p:cNvPr>
          <p:cNvSpPr txBox="1"/>
          <p:nvPr/>
        </p:nvSpPr>
        <p:spPr>
          <a:xfrm>
            <a:off x="357519" y="0"/>
            <a:ext cx="749111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400" b="1">
                <a:solidFill>
                  <a:schemeClr val="accent1"/>
                </a:solidFill>
                <a:cs typeface="Calibri"/>
              </a:rPr>
              <a:t>ANÁLISIS ESTRATÉGICO</a:t>
            </a:r>
            <a:endParaRPr lang="es-MX" b="1">
              <a:solidFill>
                <a:schemeClr val="accent1"/>
              </a:solidFill>
            </a:endParaRPr>
          </a:p>
        </p:txBody>
      </p:sp>
      <p:pic>
        <p:nvPicPr>
          <p:cNvPr id="2" name="Imagen 3">
            <a:extLst>
              <a:ext uri="{FF2B5EF4-FFF2-40B4-BE49-F238E27FC236}">
                <a16:creationId xmlns:a16="http://schemas.microsoft.com/office/drawing/2014/main" id="{C686AA3F-430D-4380-9F2B-E584131486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446" y="1360394"/>
            <a:ext cx="2985619" cy="281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9237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B035238359FA4A9C334905511C6294" ma:contentTypeVersion="3" ma:contentTypeDescription="Create a new document." ma:contentTypeScope="" ma:versionID="c8745792765ca1b33b4876ff7a45ddc1">
  <xsd:schema xmlns:xsd="http://www.w3.org/2001/XMLSchema" xmlns:xs="http://www.w3.org/2001/XMLSchema" xmlns:p="http://schemas.microsoft.com/office/2006/metadata/properties" xmlns:ns2="c26082cd-c7ef-4408-a333-1dcd7f6788a1" targetNamespace="http://schemas.microsoft.com/office/2006/metadata/properties" ma:root="true" ma:fieldsID="7bcdbd40d565f3ada2ae3bcc7bf1b1d9" ns2:_="">
    <xsd:import namespace="c26082cd-c7ef-4408-a333-1dcd7f6788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6082cd-c7ef-4408-a333-1dcd7f6788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F21992E-7AC1-42C6-A715-24838A3749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DE3EA5-BAEF-43FE-8E85-FEB29BCFD1E8}">
  <ds:schemaRefs>
    <ds:schemaRef ds:uri="c26082cd-c7ef-4408-a333-1dcd7f6788a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1BE9486-B395-47B3-A79E-D9CF63724EC7}">
  <ds:schemaRefs>
    <ds:schemaRef ds:uri="913949a1-a2bd-471d-8d40-90e1ba807c49"/>
    <ds:schemaRef ds:uri="a22e82ae-4edb-4012-b151-3e3450aabb4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328</Words>
  <Application>Microsoft Macintosh PowerPoint</Application>
  <PresentationFormat>Presentación en pantalla (16:9)</PresentationFormat>
  <Paragraphs>73</Paragraphs>
  <Slides>16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9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UNIVERSIDAD 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EAN</dc:creator>
  <cp:lastModifiedBy>Omar Silva Muñoz</cp:lastModifiedBy>
  <cp:revision>8</cp:revision>
  <cp:lastPrinted>2021-05-30T21:43:34Z</cp:lastPrinted>
  <dcterms:created xsi:type="dcterms:W3CDTF">2018-10-16T22:27:03Z</dcterms:created>
  <dcterms:modified xsi:type="dcterms:W3CDTF">2021-06-04T16:36:46Z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0x0101003BB035238359FA4A9C334905511C6294</vt:lpwstr>
  </property>
</Properties>
</file>