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9" r:id="rId4"/>
  </p:sldMasterIdLst>
  <p:sldIdLst>
    <p:sldId id="257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7"/>
    <p:restoredTop sz="94637"/>
  </p:normalViewPr>
  <p:slideViewPr>
    <p:cSldViewPr snapToGrid="0">
      <p:cViewPr>
        <p:scale>
          <a:sx n="107" d="100"/>
          <a:sy n="107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30" y="889820"/>
            <a:ext cx="9989573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7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9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5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4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997973"/>
            <a:ext cx="8404123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81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5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5"/>
            <a:ext cx="1063206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45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6" cy="11279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6" y="2128684"/>
            <a:ext cx="5304418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3" y="2128684"/>
            <a:ext cx="5219700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3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91" y="929149"/>
            <a:ext cx="10640005" cy="761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11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7"/>
            <a:ext cx="5282192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11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7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63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9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9" y="781665"/>
            <a:ext cx="4093598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62" y="2315499"/>
            <a:ext cx="4093598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5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2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0" y="1066800"/>
            <a:ext cx="6172201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3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7"/>
            <a:ext cx="10691266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6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9" y="6356352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2"/>
            <a:ext cx="45397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2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1" y="723900"/>
            <a:ext cx="1059180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1" y="6142781"/>
            <a:ext cx="105918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77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2" r:id="rId6"/>
    <p:sldLayoutId id="2147483928" r:id="rId7"/>
    <p:sldLayoutId id="2147483929" r:id="rId8"/>
    <p:sldLayoutId id="2147483930" r:id="rId9"/>
    <p:sldLayoutId id="2147483931" r:id="rId10"/>
    <p:sldLayoutId id="2147483933" r:id="rId11"/>
  </p:sldLayoutIdLst>
  <p:txStyles>
    <p:titleStyle>
      <a:lvl1pPr algn="l" defTabSz="914423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3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FD0ABBA-96E6-A51A-0061-5EC58FFE5DD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857" y="1225550"/>
            <a:ext cx="7303185" cy="5048218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1BDD51D0-0C1B-FF92-1355-96168A907AB9}"/>
              </a:ext>
            </a:extLst>
          </p:cNvPr>
          <p:cNvCxnSpPr>
            <a:cxnSpLocks/>
          </p:cNvCxnSpPr>
          <p:nvPr/>
        </p:nvCxnSpPr>
        <p:spPr>
          <a:xfrm flipV="1">
            <a:off x="6305797" y="1063487"/>
            <a:ext cx="0" cy="4791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3A9F6AA0-AD0E-E2A2-9C04-18D1B7FFF2AE}"/>
              </a:ext>
            </a:extLst>
          </p:cNvPr>
          <p:cNvCxnSpPr>
            <a:cxnSpLocks/>
          </p:cNvCxnSpPr>
          <p:nvPr/>
        </p:nvCxnSpPr>
        <p:spPr>
          <a:xfrm>
            <a:off x="2882348" y="3429000"/>
            <a:ext cx="684806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6D6772D-F93F-29CF-757F-56632BCFD76B}"/>
              </a:ext>
            </a:extLst>
          </p:cNvPr>
          <p:cNvSpPr txBox="1"/>
          <p:nvPr/>
        </p:nvSpPr>
        <p:spPr>
          <a:xfrm>
            <a:off x="1530626" y="3459011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Bajo desempeño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AC1D4E3-A5F4-1FF6-764C-A17A878885E0}"/>
              </a:ext>
            </a:extLst>
          </p:cNvPr>
          <p:cNvSpPr txBox="1"/>
          <p:nvPr/>
        </p:nvSpPr>
        <p:spPr>
          <a:xfrm>
            <a:off x="9290094" y="3564993"/>
            <a:ext cx="2290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Excelente desempeño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A0018E4-8BDB-2C02-068B-7C5C4C680833}"/>
              </a:ext>
            </a:extLst>
          </p:cNvPr>
          <p:cNvSpPr txBox="1"/>
          <p:nvPr/>
        </p:nvSpPr>
        <p:spPr>
          <a:xfrm>
            <a:off x="6394449" y="878821"/>
            <a:ext cx="3002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Extremadamente importante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6CAB075-DF36-A382-311F-5BD297038823}"/>
              </a:ext>
            </a:extLst>
          </p:cNvPr>
          <p:cNvSpPr txBox="1"/>
          <p:nvPr/>
        </p:nvSpPr>
        <p:spPr>
          <a:xfrm>
            <a:off x="3783770" y="5694819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Ligeramente importante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00B0B95-9BDA-4241-B27E-3F34B43B4B29}"/>
              </a:ext>
            </a:extLst>
          </p:cNvPr>
          <p:cNvSpPr txBox="1"/>
          <p:nvPr/>
        </p:nvSpPr>
        <p:spPr>
          <a:xfrm>
            <a:off x="3572966" y="1738412"/>
            <a:ext cx="223330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Cuadrante A</a:t>
            </a:r>
          </a:p>
          <a:p>
            <a:r>
              <a:rPr lang="es-CO" sz="2000" b="1" dirty="0"/>
              <a:t>Concentrarse aquí</a:t>
            </a:r>
          </a:p>
          <a:p>
            <a:r>
              <a:rPr lang="es-CO" dirty="0"/>
              <a:t>Alta importancia</a:t>
            </a:r>
          </a:p>
          <a:p>
            <a:r>
              <a:rPr lang="es-CO" dirty="0"/>
              <a:t>Bajo desempeño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3E72A98-E46F-EA36-83E1-245617D2C194}"/>
              </a:ext>
            </a:extLst>
          </p:cNvPr>
          <p:cNvSpPr txBox="1"/>
          <p:nvPr/>
        </p:nvSpPr>
        <p:spPr>
          <a:xfrm>
            <a:off x="7193920" y="1738412"/>
            <a:ext cx="300755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Cuadrante B</a:t>
            </a:r>
          </a:p>
          <a:p>
            <a:r>
              <a:rPr lang="es-CO" sz="2000" b="1" dirty="0"/>
              <a:t>Mantener el buen trabajo</a:t>
            </a:r>
          </a:p>
          <a:p>
            <a:r>
              <a:rPr lang="es-CO" dirty="0"/>
              <a:t>Alta importancia</a:t>
            </a:r>
          </a:p>
          <a:p>
            <a:r>
              <a:rPr lang="es-CO" dirty="0"/>
              <a:t>Alto desempeño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80D74E3-C0C9-A47C-7F1C-AFBD51B36D2A}"/>
              </a:ext>
            </a:extLst>
          </p:cNvPr>
          <p:cNvSpPr txBox="1"/>
          <p:nvPr/>
        </p:nvSpPr>
        <p:spPr>
          <a:xfrm>
            <a:off x="3450757" y="4117177"/>
            <a:ext cx="186467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Cuadrante C</a:t>
            </a:r>
          </a:p>
          <a:p>
            <a:r>
              <a:rPr lang="es-CO" sz="2000" b="1" dirty="0"/>
              <a:t>Baja prioridad</a:t>
            </a:r>
          </a:p>
          <a:p>
            <a:r>
              <a:rPr lang="es-CO" dirty="0"/>
              <a:t>Baja importancia</a:t>
            </a:r>
          </a:p>
          <a:p>
            <a:r>
              <a:rPr lang="es-CO" dirty="0"/>
              <a:t>Bajo desempeño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C2F74BD-9C53-B473-30CD-945007D3406F}"/>
              </a:ext>
            </a:extLst>
          </p:cNvPr>
          <p:cNvSpPr txBox="1"/>
          <p:nvPr/>
        </p:nvSpPr>
        <p:spPr>
          <a:xfrm>
            <a:off x="7193920" y="4117177"/>
            <a:ext cx="186467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Cuadrante D</a:t>
            </a:r>
          </a:p>
          <a:p>
            <a:r>
              <a:rPr lang="es-CO" sz="2000" b="1" dirty="0"/>
              <a:t>Posible exceso</a:t>
            </a:r>
          </a:p>
          <a:p>
            <a:r>
              <a:rPr lang="es-CO" dirty="0"/>
              <a:t>Baja importancia</a:t>
            </a:r>
          </a:p>
          <a:p>
            <a:r>
              <a:rPr lang="es-CO" dirty="0"/>
              <a:t>Alto desempeño</a:t>
            </a:r>
          </a:p>
        </p:txBody>
      </p:sp>
      <p:sp>
        <p:nvSpPr>
          <p:cNvPr id="23" name="Lágrima 22">
            <a:extLst>
              <a:ext uri="{FF2B5EF4-FFF2-40B4-BE49-F238E27FC236}">
                <a16:creationId xmlns:a16="http://schemas.microsoft.com/office/drawing/2014/main" id="{CE3BD1FB-E46C-DF36-B4FE-2D829CF1519F}"/>
              </a:ext>
            </a:extLst>
          </p:cNvPr>
          <p:cNvSpPr/>
          <p:nvPr/>
        </p:nvSpPr>
        <p:spPr>
          <a:xfrm>
            <a:off x="108048" y="5507843"/>
            <a:ext cx="1963997" cy="1107921"/>
          </a:xfrm>
          <a:prstGeom prst="teardro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Impulsor identificado</a:t>
            </a:r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42378A6-F82B-B9DE-7271-4512DCF98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8936" y="74817"/>
            <a:ext cx="8467106" cy="788999"/>
          </a:xfrm>
        </p:spPr>
        <p:txBody>
          <a:bodyPr/>
          <a:lstStyle/>
          <a:p>
            <a:r>
              <a:rPr lang="es-CO" dirty="0"/>
              <a:t>Matriz desempeño - importancia</a:t>
            </a:r>
          </a:p>
        </p:txBody>
      </p:sp>
    </p:spTree>
    <p:extLst>
      <p:ext uri="{BB962C8B-B14F-4D97-AF65-F5344CB8AC3E}">
        <p14:creationId xmlns:p14="http://schemas.microsoft.com/office/powerpoint/2010/main" val="1332594622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8C701F7629F804FA592259EF92E5F07" ma:contentTypeVersion="8" ma:contentTypeDescription="Crear nuevo documento." ma:contentTypeScope="" ma:versionID="a6cd77b4c8123687c809d6dcf23a0bd7">
  <xsd:schema xmlns:xsd="http://www.w3.org/2001/XMLSchema" xmlns:xs="http://www.w3.org/2001/XMLSchema" xmlns:p="http://schemas.microsoft.com/office/2006/metadata/properties" xmlns:ns2="e2c595ef-3662-4d46-9f18-17bc7047c552" xmlns:ns3="e7720c47-8394-4e06-b0e2-3e73ee67a3fe" targetNamespace="http://schemas.microsoft.com/office/2006/metadata/properties" ma:root="true" ma:fieldsID="145f7e43caca561d334e7ef06d9afa2d" ns2:_="" ns3:_="">
    <xsd:import namespace="e2c595ef-3662-4d46-9f18-17bc7047c552"/>
    <xsd:import namespace="e7720c47-8394-4e06-b0e2-3e73ee67a3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c595ef-3662-4d46-9f18-17bc7047c5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Etiquetas de imagen" ma:readOnly="false" ma:fieldId="{5cf76f15-5ced-4ddc-b409-7134ff3c332f}" ma:taxonomyMulti="true" ma:sspId="d57cae01-22d1-4383-a0bf-52a8c55012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20c47-8394-4e06-b0e2-3e73ee67a3fe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ad47921-c695-4692-9d62-48e266a47117}" ma:internalName="TaxCatchAll" ma:showField="CatchAllData" ma:web="e7720c47-8394-4e06-b0e2-3e73ee67a3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720c47-8394-4e06-b0e2-3e73ee67a3fe" xsi:nil="true"/>
    <lcf76f155ced4ddcb4097134ff3c332f xmlns="e2c595ef-3662-4d46-9f18-17bc7047c5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A37314D-FDB4-4008-A5B3-3032063525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22AF70-2CAE-454F-8FD4-24926004DC2A}">
  <ds:schemaRefs>
    <ds:schemaRef ds:uri="e2c595ef-3662-4d46-9f18-17bc7047c552"/>
    <ds:schemaRef ds:uri="e7720c47-8394-4e06-b0e2-3e73ee67a3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96E794B-B668-4570-8BB8-50286F1A3ABB}">
  <ds:schemaRefs>
    <ds:schemaRef ds:uri="http://purl.org/dc/dcmitype/"/>
    <ds:schemaRef ds:uri="http://purl.org/dc/terms/"/>
    <ds:schemaRef ds:uri="e2c595ef-3662-4d46-9f18-17bc7047c552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e7720c47-8394-4e06-b0e2-3e73ee67a3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48</Words>
  <Application>Microsoft Macintosh PowerPoint</Application>
  <PresentationFormat>Panorámica</PresentationFormat>
  <Paragraphs>22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Calisto MT</vt:lpstr>
      <vt:lpstr>Univers Condensed</vt:lpstr>
      <vt:lpstr>ChronicleVTI</vt:lpstr>
      <vt:lpstr>Matriz desempeño - importancia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Nidia Esperanza Cañon Rodríguez</dc:creator>
  <cp:lastModifiedBy>Alexander Franco</cp:lastModifiedBy>
  <cp:revision>7</cp:revision>
  <dcterms:created xsi:type="dcterms:W3CDTF">2023-05-14T05:45:55Z</dcterms:created>
  <dcterms:modified xsi:type="dcterms:W3CDTF">2023-06-05T03:57:02Z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0x010100F8C701F7629F804FA592259EF92E5F07</vt:lpwstr>
  </property>
  <property fmtid="{D5CDD505-2E9C-101B-9397-08002B2CF9AE}" pid="3" name="MediaServiceImageTags">
    <vt:lpwstr/>
  </property>
</Properties>
</file>