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6" r:id="rId4"/>
  </p:sldMasterIdLst>
  <p:notesMasterIdLst>
    <p:notesMasterId r:id="rId6"/>
  </p:notesMasterIdLst>
  <p:sldIdLst>
    <p:sldId id="256" r:id="rId5"/>
  </p:sldIdLst>
  <p:sldSz cx="9144000" cy="5143500" type="screen16x9"/>
  <p:notesSz cx="6858000" cy="9144000"/>
  <p:embeddedFontLst>
    <p:embeddedFont>
      <p:font typeface="Barlow" panose="00000500000000000000" pitchFamily="2" charset="0"/>
      <p:regular r:id="rId7"/>
      <p:bold r:id="rId8"/>
      <p:italic r:id="rId9"/>
      <p:boldItalic r:id="rId10"/>
    </p:embeddedFont>
    <p:embeddedFont>
      <p:font typeface="Belleza" panose="020B0604020202020204" charset="0"/>
      <p:regular r:id="rId11"/>
    </p:embeddedFont>
    <p:embeddedFont>
      <p:font typeface="Cabin" panose="020B0604020202020204" charset="0"/>
      <p:regular r:id="rId12"/>
      <p:bold r:id="rId13"/>
      <p:italic r:id="rId14"/>
      <p:boldItalic r:id="rId15"/>
    </p:embeddedFont>
    <p:embeddedFont>
      <p:font typeface="Cabin Condensed" panose="020B0604020202020204" charset="0"/>
      <p:regular r:id="rId16"/>
      <p:bold r:id="rId17"/>
    </p:embeddedFont>
    <p:embeddedFont>
      <p:font typeface="Proxima Nova" panose="020B060402020202020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76"/>
    <p:restoredTop sz="94721"/>
  </p:normalViewPr>
  <p:slideViewPr>
    <p:cSldViewPr snapToGrid="0">
      <p:cViewPr varScale="1">
        <p:scale>
          <a:sx n="80" d="100"/>
          <a:sy n="80" d="100"/>
        </p:scale>
        <p:origin x="1248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viewProps" Target="view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ATHAN  ROJAS SANCHEZ" userId="S::jrojass36265@universidadean.edu.co::e3a0c423-b628-4a84-b803-0358ae2a651a" providerId="AD" clId="Web-{FAFB7D69-BC98-BF35-BBDE-3A9CF229FABC}"/>
    <pc:docChg chg="modSld">
      <pc:chgData name="JONATHAN  ROJAS SANCHEZ" userId="S::jrojass36265@universidadean.edu.co::e3a0c423-b628-4a84-b803-0358ae2a651a" providerId="AD" clId="Web-{FAFB7D69-BC98-BF35-BBDE-3A9CF229FABC}" dt="2022-11-01T14:44:32.002" v="148" actId="20577"/>
      <pc:docMkLst>
        <pc:docMk/>
      </pc:docMkLst>
      <pc:sldChg chg="modSp">
        <pc:chgData name="JONATHAN  ROJAS SANCHEZ" userId="S::jrojass36265@universidadean.edu.co::e3a0c423-b628-4a84-b803-0358ae2a651a" providerId="AD" clId="Web-{FAFB7D69-BC98-BF35-BBDE-3A9CF229FABC}" dt="2022-11-01T14:44:32.002" v="148" actId="20577"/>
        <pc:sldMkLst>
          <pc:docMk/>
          <pc:sldMk cId="0" sldId="256"/>
        </pc:sldMkLst>
        <pc:spChg chg="mod">
          <ac:chgData name="JONATHAN  ROJAS SANCHEZ" userId="S::jrojass36265@universidadean.edu.co::e3a0c423-b628-4a84-b803-0358ae2a651a" providerId="AD" clId="Web-{FAFB7D69-BC98-BF35-BBDE-3A9CF229FABC}" dt="2022-11-01T14:40:58.950" v="88" actId="20577"/>
          <ac:spMkLst>
            <pc:docMk/>
            <pc:sldMk cId="0" sldId="256"/>
            <ac:spMk id="2" creationId="{FB7CCCFC-DEFD-CA97-4131-508592CC8A2F}"/>
          </ac:spMkLst>
        </pc:spChg>
        <pc:spChg chg="mod">
          <ac:chgData name="JONATHAN  ROJAS SANCHEZ" userId="S::jrojass36265@universidadean.edu.co::e3a0c423-b628-4a84-b803-0358ae2a651a" providerId="AD" clId="Web-{FAFB7D69-BC98-BF35-BBDE-3A9CF229FABC}" dt="2022-11-01T14:41:46.061" v="97" actId="20577"/>
          <ac:spMkLst>
            <pc:docMk/>
            <pc:sldMk cId="0" sldId="256"/>
            <ac:spMk id="3" creationId="{48F12657-21F9-1C4F-C63D-F2FCF5D9F375}"/>
          </ac:spMkLst>
        </pc:spChg>
        <pc:spChg chg="mod">
          <ac:chgData name="JONATHAN  ROJAS SANCHEZ" userId="S::jrojass36265@universidadean.edu.co::e3a0c423-b628-4a84-b803-0358ae2a651a" providerId="AD" clId="Web-{FAFB7D69-BC98-BF35-BBDE-3A9CF229FABC}" dt="2022-11-01T14:41:23.623" v="92" actId="20577"/>
          <ac:spMkLst>
            <pc:docMk/>
            <pc:sldMk cId="0" sldId="256"/>
            <ac:spMk id="4" creationId="{1096386E-F16D-FEC5-C358-AB1384C9A5B0}"/>
          </ac:spMkLst>
        </pc:spChg>
        <pc:spChg chg="mod">
          <ac:chgData name="JONATHAN  ROJAS SANCHEZ" userId="S::jrojass36265@universidadean.edu.co::e3a0c423-b628-4a84-b803-0358ae2a651a" providerId="AD" clId="Web-{FAFB7D69-BC98-BF35-BBDE-3A9CF229FABC}" dt="2022-11-01T14:42:07.967" v="100" actId="14100"/>
          <ac:spMkLst>
            <pc:docMk/>
            <pc:sldMk cId="0" sldId="256"/>
            <ac:spMk id="5" creationId="{351FA699-3DE0-2BC0-A21D-A81FD4640360}"/>
          </ac:spMkLst>
        </pc:spChg>
        <pc:spChg chg="mod">
          <ac:chgData name="JONATHAN  ROJAS SANCHEZ" userId="S::jrojass36265@universidadean.edu.co::e3a0c423-b628-4a84-b803-0358ae2a651a" providerId="AD" clId="Web-{FAFB7D69-BC98-BF35-BBDE-3A9CF229FABC}" dt="2022-11-01T14:38:30.041" v="13" actId="1076"/>
          <ac:spMkLst>
            <pc:docMk/>
            <pc:sldMk cId="0" sldId="256"/>
            <ac:spMk id="86" creationId="{00000000-0000-0000-0000-000000000000}"/>
          </ac:spMkLst>
        </pc:spChg>
        <pc:spChg chg="mod">
          <ac:chgData name="JONATHAN  ROJAS SANCHEZ" userId="S::jrojass36265@universidadean.edu.co::e3a0c423-b628-4a84-b803-0358ae2a651a" providerId="AD" clId="Web-{FAFB7D69-BC98-BF35-BBDE-3A9CF229FABC}" dt="2022-11-01T14:39:01.620" v="23" actId="14100"/>
          <ac:spMkLst>
            <pc:docMk/>
            <pc:sldMk cId="0" sldId="256"/>
            <ac:spMk id="88" creationId="{00000000-0000-0000-0000-000000000000}"/>
          </ac:spMkLst>
        </pc:spChg>
        <pc:spChg chg="mod">
          <ac:chgData name="JONATHAN  ROJAS SANCHEZ" userId="S::jrojass36265@universidadean.edu.co::e3a0c423-b628-4a84-b803-0358ae2a651a" providerId="AD" clId="Web-{FAFB7D69-BC98-BF35-BBDE-3A9CF229FABC}" dt="2022-11-01T14:43:04.281" v="116" actId="20577"/>
          <ac:spMkLst>
            <pc:docMk/>
            <pc:sldMk cId="0" sldId="256"/>
            <ac:spMk id="89" creationId="{00000000-0000-0000-0000-000000000000}"/>
          </ac:spMkLst>
        </pc:spChg>
        <pc:spChg chg="mod">
          <ac:chgData name="JONATHAN  ROJAS SANCHEZ" userId="S::jrojass36265@universidadean.edu.co::e3a0c423-b628-4a84-b803-0358ae2a651a" providerId="AD" clId="Web-{FAFB7D69-BC98-BF35-BBDE-3A9CF229FABC}" dt="2022-11-01T14:44:32.002" v="148" actId="20577"/>
          <ac:spMkLst>
            <pc:docMk/>
            <pc:sldMk cId="0" sldId="256"/>
            <ac:spMk id="91" creationId="{00000000-0000-0000-0000-000000000000}"/>
          </ac:spMkLst>
        </pc:spChg>
      </pc:sldChg>
    </pc:docChg>
  </pc:docChgLst>
  <pc:docChgLst>
    <pc:chgData name="JONATHAN  ROJAS SANCHEZ" userId="S::jrojass36265@universidadean.edu.co::e3a0c423-b628-4a84-b803-0358ae2a651a" providerId="AD" clId="Web-{846FB04D-D415-F175-63B1-4FD7B5741003}"/>
    <pc:docChg chg="modSld">
      <pc:chgData name="JONATHAN  ROJAS SANCHEZ" userId="S::jrojass36265@universidadean.edu.co::e3a0c423-b628-4a84-b803-0358ae2a651a" providerId="AD" clId="Web-{846FB04D-D415-F175-63B1-4FD7B5741003}" dt="2022-11-02T18:58:51.407" v="42" actId="1076"/>
      <pc:docMkLst>
        <pc:docMk/>
      </pc:docMkLst>
      <pc:sldChg chg="modSp">
        <pc:chgData name="JONATHAN  ROJAS SANCHEZ" userId="S::jrojass36265@universidadean.edu.co::e3a0c423-b628-4a84-b803-0358ae2a651a" providerId="AD" clId="Web-{846FB04D-D415-F175-63B1-4FD7B5741003}" dt="2022-11-02T18:58:51.407" v="42" actId="1076"/>
        <pc:sldMkLst>
          <pc:docMk/>
          <pc:sldMk cId="0" sldId="256"/>
        </pc:sldMkLst>
        <pc:spChg chg="mod">
          <ac:chgData name="JONATHAN  ROJAS SANCHEZ" userId="S::jrojass36265@universidadean.edu.co::e3a0c423-b628-4a84-b803-0358ae2a651a" providerId="AD" clId="Web-{846FB04D-D415-F175-63B1-4FD7B5741003}" dt="2022-11-02T18:58:51.407" v="42" actId="1076"/>
          <ac:spMkLst>
            <pc:docMk/>
            <pc:sldMk cId="0" sldId="256"/>
            <ac:spMk id="85" creationId="{00000000-0000-0000-0000-000000000000}"/>
          </ac:spMkLst>
        </pc:spChg>
      </pc:sldChg>
    </pc:docChg>
  </pc:docChgLst>
  <pc:docChgLst>
    <pc:chgData name="INES ADRIANA PACHON RUIZ" userId="e6c4bde7-b088-4fc0-8c1d-c8e08f5a5c06" providerId="ADAL" clId="{E4125FFE-2EAF-46C9-A706-9A7883EC7034}"/>
    <pc:docChg chg="custSel modSld">
      <pc:chgData name="INES ADRIANA PACHON RUIZ" userId="e6c4bde7-b088-4fc0-8c1d-c8e08f5a5c06" providerId="ADAL" clId="{E4125FFE-2EAF-46C9-A706-9A7883EC7034}" dt="2023-10-29T01:39:35.903" v="196" actId="1076"/>
      <pc:docMkLst>
        <pc:docMk/>
      </pc:docMkLst>
      <pc:sldChg chg="modSp mod">
        <pc:chgData name="INES ADRIANA PACHON RUIZ" userId="e6c4bde7-b088-4fc0-8c1d-c8e08f5a5c06" providerId="ADAL" clId="{E4125FFE-2EAF-46C9-A706-9A7883EC7034}" dt="2023-10-29T01:39:35.903" v="196" actId="1076"/>
        <pc:sldMkLst>
          <pc:docMk/>
          <pc:sldMk cId="0" sldId="256"/>
        </pc:sldMkLst>
        <pc:spChg chg="mod">
          <ac:chgData name="INES ADRIANA PACHON RUIZ" userId="e6c4bde7-b088-4fc0-8c1d-c8e08f5a5c06" providerId="ADAL" clId="{E4125FFE-2EAF-46C9-A706-9A7883EC7034}" dt="2023-10-29T01:39:35.903" v="196" actId="1076"/>
          <ac:spMkLst>
            <pc:docMk/>
            <pc:sldMk cId="0" sldId="256"/>
            <ac:spMk id="87" creationId="{00000000-0000-0000-0000-000000000000}"/>
          </ac:spMkLst>
        </pc:spChg>
        <pc:spChg chg="mod">
          <ac:chgData name="INES ADRIANA PACHON RUIZ" userId="e6c4bde7-b088-4fc0-8c1d-c8e08f5a5c06" providerId="ADAL" clId="{E4125FFE-2EAF-46C9-A706-9A7883EC7034}" dt="2023-10-29T01:39:21.260" v="193" actId="20577"/>
          <ac:spMkLst>
            <pc:docMk/>
            <pc:sldMk cId="0" sldId="256"/>
            <ac:spMk id="90" creationId="{00000000-0000-0000-0000-000000000000}"/>
          </ac:spMkLst>
        </pc:spChg>
      </pc:sldChg>
    </pc:docChg>
  </pc:docChgLst>
  <pc:docChgLst>
    <pc:chgData name="JONATHAN ROJAS SANCHEZ" userId="e3a0c423-b628-4a84-b803-0358ae2a651a" providerId="ADAL" clId="{E0462F83-0DF1-F240-AEA9-B602FE5CD0D2}"/>
    <pc:docChg chg="undo custSel modSld">
      <pc:chgData name="JONATHAN ROJAS SANCHEZ" userId="e3a0c423-b628-4a84-b803-0358ae2a651a" providerId="ADAL" clId="{E0462F83-0DF1-F240-AEA9-B602FE5CD0D2}" dt="2022-11-01T05:56:23.439" v="3981" actId="20577"/>
      <pc:docMkLst>
        <pc:docMk/>
      </pc:docMkLst>
      <pc:sldChg chg="addSp modSp mod">
        <pc:chgData name="JONATHAN ROJAS SANCHEZ" userId="e3a0c423-b628-4a84-b803-0358ae2a651a" providerId="ADAL" clId="{E0462F83-0DF1-F240-AEA9-B602FE5CD0D2}" dt="2022-11-01T05:56:23.439" v="3981" actId="20577"/>
        <pc:sldMkLst>
          <pc:docMk/>
          <pc:sldMk cId="0" sldId="256"/>
        </pc:sldMkLst>
        <pc:spChg chg="add mod">
          <ac:chgData name="JONATHAN ROJAS SANCHEZ" userId="e3a0c423-b628-4a84-b803-0358ae2a651a" providerId="ADAL" clId="{E0462F83-0DF1-F240-AEA9-B602FE5CD0D2}" dt="2022-11-01T05:30:18.682" v="3468" actId="20577"/>
          <ac:spMkLst>
            <pc:docMk/>
            <pc:sldMk cId="0" sldId="256"/>
            <ac:spMk id="2" creationId="{FB7CCCFC-DEFD-CA97-4131-508592CC8A2F}"/>
          </ac:spMkLst>
        </pc:spChg>
        <pc:spChg chg="add mod">
          <ac:chgData name="JONATHAN ROJAS SANCHEZ" userId="e3a0c423-b628-4a84-b803-0358ae2a651a" providerId="ADAL" clId="{E0462F83-0DF1-F240-AEA9-B602FE5CD0D2}" dt="2022-11-01T05:25:01.002" v="3237" actId="20577"/>
          <ac:spMkLst>
            <pc:docMk/>
            <pc:sldMk cId="0" sldId="256"/>
            <ac:spMk id="3" creationId="{48F12657-21F9-1C4F-C63D-F2FCF5D9F375}"/>
          </ac:spMkLst>
        </pc:spChg>
        <pc:spChg chg="add mod">
          <ac:chgData name="JONATHAN ROJAS SANCHEZ" userId="e3a0c423-b628-4a84-b803-0358ae2a651a" providerId="ADAL" clId="{E0462F83-0DF1-F240-AEA9-B602FE5CD0D2}" dt="2022-11-01T05:40:50.443" v="3588" actId="20577"/>
          <ac:spMkLst>
            <pc:docMk/>
            <pc:sldMk cId="0" sldId="256"/>
            <ac:spMk id="4" creationId="{1096386E-F16D-FEC5-C358-AB1384C9A5B0}"/>
          </ac:spMkLst>
        </pc:spChg>
        <pc:spChg chg="add mod">
          <ac:chgData name="JONATHAN ROJAS SANCHEZ" userId="e3a0c423-b628-4a84-b803-0358ae2a651a" providerId="ADAL" clId="{E0462F83-0DF1-F240-AEA9-B602FE5CD0D2}" dt="2022-11-01T05:41:36.498" v="3626" actId="20577"/>
          <ac:spMkLst>
            <pc:docMk/>
            <pc:sldMk cId="0" sldId="256"/>
            <ac:spMk id="5" creationId="{351FA699-3DE0-2BC0-A21D-A81FD4640360}"/>
          </ac:spMkLst>
        </pc:spChg>
        <pc:spChg chg="mod">
          <ac:chgData name="JONATHAN ROJAS SANCHEZ" userId="e3a0c423-b628-4a84-b803-0358ae2a651a" providerId="ADAL" clId="{E0462F83-0DF1-F240-AEA9-B602FE5CD0D2}" dt="2022-11-01T02:14:03.101" v="197" actId="404"/>
          <ac:spMkLst>
            <pc:docMk/>
            <pc:sldMk cId="0" sldId="256"/>
            <ac:spMk id="77" creationId="{00000000-0000-0000-0000-000000000000}"/>
          </ac:spMkLst>
        </pc:spChg>
        <pc:spChg chg="mod">
          <ac:chgData name="JONATHAN ROJAS SANCHEZ" userId="e3a0c423-b628-4a84-b803-0358ae2a651a" providerId="ADAL" clId="{E0462F83-0DF1-F240-AEA9-B602FE5CD0D2}" dt="2022-11-01T02:14:03.101" v="197" actId="404"/>
          <ac:spMkLst>
            <pc:docMk/>
            <pc:sldMk cId="0" sldId="256"/>
            <ac:spMk id="78" creationId="{00000000-0000-0000-0000-000000000000}"/>
          </ac:spMkLst>
        </pc:spChg>
        <pc:spChg chg="mod">
          <ac:chgData name="JONATHAN ROJAS SANCHEZ" userId="e3a0c423-b628-4a84-b803-0358ae2a651a" providerId="ADAL" clId="{E0462F83-0DF1-F240-AEA9-B602FE5CD0D2}" dt="2022-11-01T05:26:31.905" v="3296" actId="20577"/>
          <ac:spMkLst>
            <pc:docMk/>
            <pc:sldMk cId="0" sldId="256"/>
            <ac:spMk id="82" creationId="{00000000-0000-0000-0000-000000000000}"/>
          </ac:spMkLst>
        </pc:spChg>
        <pc:spChg chg="mod">
          <ac:chgData name="JONATHAN ROJAS SANCHEZ" userId="e3a0c423-b628-4a84-b803-0358ae2a651a" providerId="ADAL" clId="{E0462F83-0DF1-F240-AEA9-B602FE5CD0D2}" dt="2022-11-01T05:35:56.986" v="3488" actId="14100"/>
          <ac:spMkLst>
            <pc:docMk/>
            <pc:sldMk cId="0" sldId="256"/>
            <ac:spMk id="84" creationId="{00000000-0000-0000-0000-000000000000}"/>
          </ac:spMkLst>
        </pc:spChg>
        <pc:spChg chg="mod">
          <ac:chgData name="JONATHAN ROJAS SANCHEZ" userId="e3a0c423-b628-4a84-b803-0358ae2a651a" providerId="ADAL" clId="{E0462F83-0DF1-F240-AEA9-B602FE5CD0D2}" dt="2022-11-01T05:28:00.270" v="3355" actId="1076"/>
          <ac:spMkLst>
            <pc:docMk/>
            <pc:sldMk cId="0" sldId="256"/>
            <ac:spMk id="85" creationId="{00000000-0000-0000-0000-000000000000}"/>
          </ac:spMkLst>
        </pc:spChg>
        <pc:spChg chg="mod">
          <ac:chgData name="JONATHAN ROJAS SANCHEZ" userId="e3a0c423-b628-4a84-b803-0358ae2a651a" providerId="ADAL" clId="{E0462F83-0DF1-F240-AEA9-B602FE5CD0D2}" dt="2022-11-01T05:28:35.955" v="3364" actId="20577"/>
          <ac:spMkLst>
            <pc:docMk/>
            <pc:sldMk cId="0" sldId="256"/>
            <ac:spMk id="86" creationId="{00000000-0000-0000-0000-000000000000}"/>
          </ac:spMkLst>
        </pc:spChg>
        <pc:spChg chg="mod">
          <ac:chgData name="JONATHAN ROJAS SANCHEZ" userId="e3a0c423-b628-4a84-b803-0358ae2a651a" providerId="ADAL" clId="{E0462F83-0DF1-F240-AEA9-B602FE5CD0D2}" dt="2022-11-01T05:15:07.656" v="2835" actId="1076"/>
          <ac:spMkLst>
            <pc:docMk/>
            <pc:sldMk cId="0" sldId="256"/>
            <ac:spMk id="87" creationId="{00000000-0000-0000-0000-000000000000}"/>
          </ac:spMkLst>
        </pc:spChg>
        <pc:spChg chg="mod">
          <ac:chgData name="JONATHAN ROJAS SANCHEZ" userId="e3a0c423-b628-4a84-b803-0358ae2a651a" providerId="ADAL" clId="{E0462F83-0DF1-F240-AEA9-B602FE5CD0D2}" dt="2022-11-01T05:29:57.977" v="3449" actId="20577"/>
          <ac:spMkLst>
            <pc:docMk/>
            <pc:sldMk cId="0" sldId="256"/>
            <ac:spMk id="88" creationId="{00000000-0000-0000-0000-000000000000}"/>
          </ac:spMkLst>
        </pc:spChg>
        <pc:spChg chg="mod">
          <ac:chgData name="JONATHAN ROJAS SANCHEZ" userId="e3a0c423-b628-4a84-b803-0358ae2a651a" providerId="ADAL" clId="{E0462F83-0DF1-F240-AEA9-B602FE5CD0D2}" dt="2022-11-01T05:32:11.136" v="3471" actId="20577"/>
          <ac:spMkLst>
            <pc:docMk/>
            <pc:sldMk cId="0" sldId="256"/>
            <ac:spMk id="89" creationId="{00000000-0000-0000-0000-000000000000}"/>
          </ac:spMkLst>
        </pc:spChg>
        <pc:spChg chg="mod">
          <ac:chgData name="JONATHAN ROJAS SANCHEZ" userId="e3a0c423-b628-4a84-b803-0358ae2a651a" providerId="ADAL" clId="{E0462F83-0DF1-F240-AEA9-B602FE5CD0D2}" dt="2022-11-01T05:25:20.353" v="3239" actId="1076"/>
          <ac:spMkLst>
            <pc:docMk/>
            <pc:sldMk cId="0" sldId="256"/>
            <ac:spMk id="90" creationId="{00000000-0000-0000-0000-000000000000}"/>
          </ac:spMkLst>
        </pc:spChg>
        <pc:spChg chg="mod">
          <ac:chgData name="JONATHAN ROJAS SANCHEZ" userId="e3a0c423-b628-4a84-b803-0358ae2a651a" providerId="ADAL" clId="{E0462F83-0DF1-F240-AEA9-B602FE5CD0D2}" dt="2022-11-01T05:56:23.439" v="3981" actId="20577"/>
          <ac:spMkLst>
            <pc:docMk/>
            <pc:sldMk cId="0" sldId="256"/>
            <ac:spMk id="91" creationId="{00000000-0000-0000-0000-000000000000}"/>
          </ac:spMkLst>
        </pc:spChg>
        <pc:spChg chg="mod">
          <ac:chgData name="JONATHAN ROJAS SANCHEZ" userId="e3a0c423-b628-4a84-b803-0358ae2a651a" providerId="ADAL" clId="{E0462F83-0DF1-F240-AEA9-B602FE5CD0D2}" dt="2022-11-01T05:53:05.638" v="3891" actId="20577"/>
          <ac:spMkLst>
            <pc:docMk/>
            <pc:sldMk cId="0" sldId="256"/>
            <ac:spMk id="92" creationId="{00000000-0000-0000-0000-000000000000}"/>
          </ac:spMkLst>
        </pc:spChg>
        <pc:grpChg chg="mod">
          <ac:chgData name="JONATHAN ROJAS SANCHEZ" userId="e3a0c423-b628-4a84-b803-0358ae2a651a" providerId="ADAL" clId="{E0462F83-0DF1-F240-AEA9-B602FE5CD0D2}" dt="2022-11-01T05:06:28.353" v="2589" actId="14100"/>
          <ac:grpSpMkLst>
            <pc:docMk/>
            <pc:sldMk cId="0" sldId="256"/>
            <ac:grpSpMk id="75" creationId="{00000000-0000-0000-0000-000000000000}"/>
          </ac:grpSpMkLst>
        </pc:grpChg>
      </pc:sldChg>
    </pc:docChg>
  </pc:docChgLst>
  <pc:docChgLst>
    <pc:chgData name="INES ADRIANA PACHON RUIZ" userId="e6c4bde7-b088-4fc0-8c1d-c8e08f5a5c06" providerId="ADAL" clId="{39F1E863-4470-4A70-B2FA-324FAA6312B0}"/>
    <pc:docChg chg="modSld">
      <pc:chgData name="INES ADRIANA PACHON RUIZ" userId="e6c4bde7-b088-4fc0-8c1d-c8e08f5a5c06" providerId="ADAL" clId="{39F1E863-4470-4A70-B2FA-324FAA6312B0}" dt="2022-11-06T01:49:45.072" v="1" actId="20577"/>
      <pc:docMkLst>
        <pc:docMk/>
      </pc:docMkLst>
      <pc:sldChg chg="modSp mod">
        <pc:chgData name="INES ADRIANA PACHON RUIZ" userId="e6c4bde7-b088-4fc0-8c1d-c8e08f5a5c06" providerId="ADAL" clId="{39F1E863-4470-4A70-B2FA-324FAA6312B0}" dt="2022-11-06T01:49:45.072" v="1" actId="20577"/>
        <pc:sldMkLst>
          <pc:docMk/>
          <pc:sldMk cId="0" sldId="256"/>
        </pc:sldMkLst>
        <pc:spChg chg="mod">
          <ac:chgData name="INES ADRIANA PACHON RUIZ" userId="e6c4bde7-b088-4fc0-8c1d-c8e08f5a5c06" providerId="ADAL" clId="{39F1E863-4470-4A70-B2FA-324FAA6312B0}" dt="2022-11-06T01:49:45.072" v="1" actId="20577"/>
          <ac:spMkLst>
            <pc:docMk/>
            <pc:sldMk cId="0" sldId="256"/>
            <ac:spMk id="88" creationId="{00000000-0000-0000-0000-000000000000}"/>
          </ac:spMkLst>
        </pc:spChg>
      </pc:sldChg>
    </pc:docChg>
  </pc:docChgLst>
  <pc:docChgLst>
    <pc:chgData name="JONATHAN ROJAS SANCHEZ" userId="e3a0c423-b628-4a84-b803-0358ae2a651a" providerId="ADAL" clId="{60639BEA-4D41-3C48-8922-5866F63F6877}"/>
    <pc:docChg chg="custSel modSld">
      <pc:chgData name="JONATHAN ROJAS SANCHEZ" userId="e3a0c423-b628-4a84-b803-0358ae2a651a" providerId="ADAL" clId="{60639BEA-4D41-3C48-8922-5866F63F6877}" dt="2022-11-06T15:18:00.264" v="235" actId="1076"/>
      <pc:docMkLst>
        <pc:docMk/>
      </pc:docMkLst>
      <pc:sldChg chg="addSp delSp modSp mod">
        <pc:chgData name="JONATHAN ROJAS SANCHEZ" userId="e3a0c423-b628-4a84-b803-0358ae2a651a" providerId="ADAL" clId="{60639BEA-4D41-3C48-8922-5866F63F6877}" dt="2022-11-06T15:18:00.264" v="235" actId="1076"/>
        <pc:sldMkLst>
          <pc:docMk/>
          <pc:sldMk cId="0" sldId="256"/>
        </pc:sldMkLst>
        <pc:spChg chg="mod">
          <ac:chgData name="JONATHAN ROJAS SANCHEZ" userId="e3a0c423-b628-4a84-b803-0358ae2a651a" providerId="ADAL" clId="{60639BEA-4D41-3C48-8922-5866F63F6877}" dt="2022-11-06T03:55:02.682" v="204" actId="20577"/>
          <ac:spMkLst>
            <pc:docMk/>
            <pc:sldMk cId="0" sldId="256"/>
            <ac:spMk id="2" creationId="{FB7CCCFC-DEFD-CA97-4131-508592CC8A2F}"/>
          </ac:spMkLst>
        </pc:spChg>
        <pc:spChg chg="mod">
          <ac:chgData name="JONATHAN ROJAS SANCHEZ" userId="e3a0c423-b628-4a84-b803-0358ae2a651a" providerId="ADAL" clId="{60639BEA-4D41-3C48-8922-5866F63F6877}" dt="2022-11-06T03:04:28.832" v="168" actId="20577"/>
          <ac:spMkLst>
            <pc:docMk/>
            <pc:sldMk cId="0" sldId="256"/>
            <ac:spMk id="3" creationId="{48F12657-21F9-1C4F-C63D-F2FCF5D9F375}"/>
          </ac:spMkLst>
        </pc:spChg>
        <pc:spChg chg="mod">
          <ac:chgData name="JONATHAN ROJAS SANCHEZ" userId="e3a0c423-b628-4a84-b803-0358ae2a651a" providerId="ADAL" clId="{60639BEA-4D41-3C48-8922-5866F63F6877}" dt="2022-11-06T03:40:28.434" v="180" actId="1076"/>
          <ac:spMkLst>
            <pc:docMk/>
            <pc:sldMk cId="0" sldId="256"/>
            <ac:spMk id="4" creationId="{1096386E-F16D-FEC5-C358-AB1384C9A5B0}"/>
          </ac:spMkLst>
        </pc:spChg>
        <pc:spChg chg="add del mod">
          <ac:chgData name="JONATHAN ROJAS SANCHEZ" userId="e3a0c423-b628-4a84-b803-0358ae2a651a" providerId="ADAL" clId="{60639BEA-4D41-3C48-8922-5866F63F6877}" dt="2022-11-06T03:02:11.355" v="100" actId="478"/>
          <ac:spMkLst>
            <pc:docMk/>
            <pc:sldMk cId="0" sldId="256"/>
            <ac:spMk id="6" creationId="{F4FF9046-481E-EFEF-7095-8CF7262F0376}"/>
          </ac:spMkLst>
        </pc:spChg>
        <pc:spChg chg="mod">
          <ac:chgData name="JONATHAN ROJAS SANCHEZ" userId="e3a0c423-b628-4a84-b803-0358ae2a651a" providerId="ADAL" clId="{60639BEA-4D41-3C48-8922-5866F63F6877}" dt="2022-11-06T03:01:47.445" v="97" actId="20577"/>
          <ac:spMkLst>
            <pc:docMk/>
            <pc:sldMk cId="0" sldId="256"/>
            <ac:spMk id="82" creationId="{00000000-0000-0000-0000-000000000000}"/>
          </ac:spMkLst>
        </pc:spChg>
        <pc:spChg chg="mod">
          <ac:chgData name="JONATHAN ROJAS SANCHEZ" userId="e3a0c423-b628-4a84-b803-0358ae2a651a" providerId="ADAL" clId="{60639BEA-4D41-3C48-8922-5866F63F6877}" dt="2022-11-06T03:40:56.539" v="183" actId="20577"/>
          <ac:spMkLst>
            <pc:docMk/>
            <pc:sldMk cId="0" sldId="256"/>
            <ac:spMk id="85" creationId="{00000000-0000-0000-0000-000000000000}"/>
          </ac:spMkLst>
        </pc:spChg>
        <pc:spChg chg="mod">
          <ac:chgData name="JONATHAN ROJAS SANCHEZ" userId="e3a0c423-b628-4a84-b803-0358ae2a651a" providerId="ADAL" clId="{60639BEA-4D41-3C48-8922-5866F63F6877}" dt="2022-11-06T15:18:00.264" v="235" actId="1076"/>
          <ac:spMkLst>
            <pc:docMk/>
            <pc:sldMk cId="0" sldId="256"/>
            <ac:spMk id="86" creationId="{00000000-0000-0000-0000-000000000000}"/>
          </ac:spMkLst>
        </pc:spChg>
        <pc:spChg chg="mod">
          <ac:chgData name="JONATHAN ROJAS SANCHEZ" userId="e3a0c423-b628-4a84-b803-0358ae2a651a" providerId="ADAL" clId="{60639BEA-4D41-3C48-8922-5866F63F6877}" dt="2022-11-06T03:04:12.635" v="167" actId="20577"/>
          <ac:spMkLst>
            <pc:docMk/>
            <pc:sldMk cId="0" sldId="256"/>
            <ac:spMk id="88" creationId="{00000000-0000-0000-0000-000000000000}"/>
          </ac:spMkLst>
        </pc:spChg>
        <pc:spChg chg="mod">
          <ac:chgData name="JONATHAN ROJAS SANCHEZ" userId="e3a0c423-b628-4a84-b803-0358ae2a651a" providerId="ADAL" clId="{60639BEA-4D41-3C48-8922-5866F63F6877}" dt="2022-11-06T03:55:43.173" v="205" actId="108"/>
          <ac:spMkLst>
            <pc:docMk/>
            <pc:sldMk cId="0" sldId="256"/>
            <ac:spMk id="89" creationId="{00000000-0000-0000-0000-000000000000}"/>
          </ac:spMkLst>
        </pc:spChg>
        <pc:spChg chg="mod">
          <ac:chgData name="JONATHAN ROJAS SANCHEZ" userId="e3a0c423-b628-4a84-b803-0358ae2a651a" providerId="ADAL" clId="{60639BEA-4D41-3C48-8922-5866F63F6877}" dt="2022-11-06T03:01:08.281" v="49" actId="20577"/>
          <ac:spMkLst>
            <pc:docMk/>
            <pc:sldMk cId="0" sldId="256"/>
            <ac:spMk id="90" creationId="{00000000-0000-0000-0000-000000000000}"/>
          </ac:spMkLst>
        </pc:spChg>
        <pc:spChg chg="mod">
          <ac:chgData name="JONATHAN ROJAS SANCHEZ" userId="e3a0c423-b628-4a84-b803-0358ae2a651a" providerId="ADAL" clId="{60639BEA-4D41-3C48-8922-5866F63F6877}" dt="2022-11-06T03:03:44.254" v="146" actId="14100"/>
          <ac:spMkLst>
            <pc:docMk/>
            <pc:sldMk cId="0" sldId="256"/>
            <ac:spMk id="91" creationId="{00000000-0000-0000-0000-000000000000}"/>
          </ac:spMkLst>
        </pc:spChg>
        <pc:spChg chg="mod">
          <ac:chgData name="JONATHAN ROJAS SANCHEZ" userId="e3a0c423-b628-4a84-b803-0358ae2a651a" providerId="ADAL" clId="{60639BEA-4D41-3C48-8922-5866F63F6877}" dt="2022-11-06T03:45:48.006" v="198" actId="1076"/>
          <ac:spMkLst>
            <pc:docMk/>
            <pc:sldMk cId="0" sldId="256"/>
            <ac:spMk id="9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871a63c83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3" name="Google Shape;73;g871a63c83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/>
          <p:nvPr/>
        </p:nvSpPr>
        <p:spPr>
          <a:xfrm>
            <a:off x="2266950" y="266700"/>
            <a:ext cx="4610100" cy="4610100"/>
          </a:xfrm>
          <a:prstGeom prst="ellipse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2733675" y="2116750"/>
            <a:ext cx="36765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1"/>
          </p:nvPr>
        </p:nvSpPr>
        <p:spPr>
          <a:xfrm>
            <a:off x="3143250" y="3373450"/>
            <a:ext cx="28575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highlight>
                  <a:schemeClr val="dk1"/>
                </a:highlight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  <a:highlight>
                  <a:schemeClr val="dk1"/>
                </a:highlight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  <a:highlight>
                  <a:schemeClr val="dk1"/>
                </a:highlight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highlight>
                  <a:schemeClr val="dk1"/>
                </a:highlight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highlight>
                  <a:schemeClr val="dk1"/>
                </a:highlight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highlight>
                  <a:schemeClr val="dk1"/>
                </a:highlight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highlight>
                  <a:schemeClr val="dk1"/>
                </a:highlight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highlight>
                  <a:schemeClr val="dk1"/>
                </a:highlight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1_Big number">
    <p:bg>
      <p:bgPr>
        <a:solidFill>
          <a:schemeClr val="lt1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bg>
      <p:bgPr>
        <a:solidFill>
          <a:schemeClr val="lt1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6"/>
          <p:cNvSpPr/>
          <p:nvPr/>
        </p:nvSpPr>
        <p:spPr>
          <a:xfrm>
            <a:off x="0" y="0"/>
            <a:ext cx="2418600" cy="5149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6"/>
          <p:cNvSpPr txBox="1">
            <a:spLocks noGrp="1"/>
          </p:cNvSpPr>
          <p:nvPr>
            <p:ph type="title"/>
          </p:nvPr>
        </p:nvSpPr>
        <p:spPr>
          <a:xfrm>
            <a:off x="398150" y="1129130"/>
            <a:ext cx="1700700" cy="14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6"/>
          <p:cNvSpPr txBox="1">
            <a:spLocks noGrp="1"/>
          </p:cNvSpPr>
          <p:nvPr>
            <p:ph type="body" idx="1"/>
          </p:nvPr>
        </p:nvSpPr>
        <p:spPr>
          <a:xfrm>
            <a:off x="2871075" y="1007295"/>
            <a:ext cx="5561100" cy="357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000"/>
              <a:buChar char="⊙"/>
              <a:defRPr/>
            </a:lvl1pPr>
            <a:lvl2pPr marL="91440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">
  <p:cSld name="Diseño personalizado">
    <p:bg>
      <p:bgPr>
        <a:solidFill>
          <a:schemeClr val="lt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7"/>
          <p:cNvSpPr txBox="1">
            <a:spLocks noGrp="1"/>
          </p:cNvSpPr>
          <p:nvPr>
            <p:ph type="title"/>
          </p:nvPr>
        </p:nvSpPr>
        <p:spPr>
          <a:xfrm>
            <a:off x="398150" y="1129130"/>
            <a:ext cx="1700700" cy="14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dk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Inverse">
  <p:cSld name="1_Blank Inverse">
    <p:bg>
      <p:bgPr>
        <a:solidFill>
          <a:schemeClr val="dk1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8"/>
          <p:cNvSpPr/>
          <p:nvPr/>
        </p:nvSpPr>
        <p:spPr>
          <a:xfrm>
            <a:off x="361950" y="-571500"/>
            <a:ext cx="6286500" cy="6286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bg>
      <p:bgPr>
        <a:solidFill>
          <a:srgbClr val="3BAC53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9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Barlow"/>
              <a:buNone/>
              <a:defRPr sz="4800">
                <a:latin typeface="Barlow"/>
                <a:ea typeface="Barlow"/>
                <a:cs typeface="Barlow"/>
                <a:sym typeface="Barlow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Barlow"/>
              <a:buNone/>
              <a:defRPr sz="4800">
                <a:latin typeface="Barlow"/>
                <a:ea typeface="Barlow"/>
                <a:cs typeface="Barlow"/>
                <a:sym typeface="Barlow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Barlow"/>
              <a:buNone/>
              <a:defRPr sz="4800">
                <a:latin typeface="Barlow"/>
                <a:ea typeface="Barlow"/>
                <a:cs typeface="Barlow"/>
                <a:sym typeface="Barlow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Barlow"/>
              <a:buNone/>
              <a:defRPr sz="4800">
                <a:latin typeface="Barlow"/>
                <a:ea typeface="Barlow"/>
                <a:cs typeface="Barlow"/>
                <a:sym typeface="Barlow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Barlow"/>
              <a:buNone/>
              <a:defRPr sz="4800">
                <a:latin typeface="Barlow"/>
                <a:ea typeface="Barlow"/>
                <a:cs typeface="Barlow"/>
                <a:sym typeface="Barlow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Barlow"/>
              <a:buNone/>
              <a:defRPr sz="4800">
                <a:latin typeface="Barlow"/>
                <a:ea typeface="Barlow"/>
                <a:cs typeface="Barlow"/>
                <a:sym typeface="Barlow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Barlow"/>
              <a:buNone/>
              <a:defRPr sz="4800">
                <a:latin typeface="Barlow"/>
                <a:ea typeface="Barlow"/>
                <a:cs typeface="Barlow"/>
                <a:sym typeface="Barlow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Barlow"/>
              <a:buNone/>
              <a:defRPr sz="4800">
                <a:latin typeface="Barlow"/>
                <a:ea typeface="Barlow"/>
                <a:cs typeface="Barlow"/>
                <a:sym typeface="Barlow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Barlow"/>
              <a:buNone/>
              <a:defRPr sz="4800"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68" name="Google Shape;68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  <p:sp>
        <p:nvSpPr>
          <p:cNvPr id="69" name="Google Shape;69;p19"/>
          <p:cNvSpPr txBox="1">
            <a:spLocks noGrp="1"/>
          </p:cNvSpPr>
          <p:nvPr>
            <p:ph type="sldNum" idx="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  <p:pic>
        <p:nvPicPr>
          <p:cNvPr id="70" name="Google Shape;70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22550" y="282175"/>
            <a:ext cx="678016" cy="917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D8D8D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98150" y="1129130"/>
            <a:ext cx="1700700" cy="14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chemeClr val="lt1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chemeClr val="lt1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chemeClr val="lt1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chemeClr val="lt1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chemeClr val="lt1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chemeClr val="lt1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chemeClr val="lt1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chemeClr val="lt1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chemeClr val="lt1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2871075" y="1007295"/>
            <a:ext cx="5561100" cy="357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bin"/>
              <a:buChar char="⊙"/>
              <a:defRPr sz="30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bin"/>
              <a:buChar char="○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bin"/>
              <a:buChar char="■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bin"/>
              <a:buChar char="●"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bin"/>
              <a:buChar char="○"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bin"/>
              <a:buChar char="■"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bin"/>
              <a:buChar char="●"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bin"/>
              <a:buChar char="○"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bin"/>
              <a:buChar char="■"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oogle Shape;75;p20"/>
          <p:cNvGrpSpPr/>
          <p:nvPr/>
        </p:nvGrpSpPr>
        <p:grpSpPr>
          <a:xfrm>
            <a:off x="67750" y="77550"/>
            <a:ext cx="7002073" cy="4989977"/>
            <a:chOff x="67750" y="77550"/>
            <a:chExt cx="7002073" cy="4989977"/>
          </a:xfrm>
        </p:grpSpPr>
        <p:pic>
          <p:nvPicPr>
            <p:cNvPr id="76" name="Google Shape;76;p2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7750" y="463499"/>
              <a:ext cx="7002073" cy="460402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7" name="Google Shape;77;p20"/>
            <p:cNvSpPr/>
            <p:nvPr/>
          </p:nvSpPr>
          <p:spPr>
            <a:xfrm>
              <a:off x="159831" y="77550"/>
              <a:ext cx="6833700" cy="435300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20"/>
            <p:cNvSpPr/>
            <p:nvPr/>
          </p:nvSpPr>
          <p:spPr>
            <a:xfrm>
              <a:off x="260385" y="206035"/>
              <a:ext cx="265166" cy="238040"/>
            </a:xfrm>
            <a:custGeom>
              <a:avLst/>
              <a:gdLst/>
              <a:ahLst/>
              <a:cxnLst/>
              <a:rect l="l" t="t" r="r" b="b"/>
              <a:pathLst>
                <a:path w="16706" h="14997" extrusionOk="0">
                  <a:moveTo>
                    <a:pt x="4299" y="0"/>
                  </a:moveTo>
                  <a:lnTo>
                    <a:pt x="3859" y="25"/>
                  </a:lnTo>
                  <a:lnTo>
                    <a:pt x="3444" y="74"/>
                  </a:lnTo>
                  <a:lnTo>
                    <a:pt x="3029" y="196"/>
                  </a:lnTo>
                  <a:lnTo>
                    <a:pt x="2614" y="342"/>
                  </a:lnTo>
                  <a:lnTo>
                    <a:pt x="2247" y="513"/>
                  </a:lnTo>
                  <a:lnTo>
                    <a:pt x="1905" y="733"/>
                  </a:lnTo>
                  <a:lnTo>
                    <a:pt x="1563" y="977"/>
                  </a:lnTo>
                  <a:lnTo>
                    <a:pt x="1270" y="1246"/>
                  </a:lnTo>
                  <a:lnTo>
                    <a:pt x="977" y="1563"/>
                  </a:lnTo>
                  <a:lnTo>
                    <a:pt x="733" y="1881"/>
                  </a:lnTo>
                  <a:lnTo>
                    <a:pt x="513" y="2247"/>
                  </a:lnTo>
                  <a:lnTo>
                    <a:pt x="342" y="2614"/>
                  </a:lnTo>
                  <a:lnTo>
                    <a:pt x="196" y="3004"/>
                  </a:lnTo>
                  <a:lnTo>
                    <a:pt x="98" y="3420"/>
                  </a:lnTo>
                  <a:lnTo>
                    <a:pt x="25" y="3859"/>
                  </a:lnTo>
                  <a:lnTo>
                    <a:pt x="0" y="4299"/>
                  </a:lnTo>
                  <a:lnTo>
                    <a:pt x="0" y="4592"/>
                  </a:lnTo>
                  <a:lnTo>
                    <a:pt x="25" y="4885"/>
                  </a:lnTo>
                  <a:lnTo>
                    <a:pt x="122" y="5447"/>
                  </a:lnTo>
                  <a:lnTo>
                    <a:pt x="245" y="6008"/>
                  </a:lnTo>
                  <a:lnTo>
                    <a:pt x="440" y="6546"/>
                  </a:lnTo>
                  <a:lnTo>
                    <a:pt x="660" y="7059"/>
                  </a:lnTo>
                  <a:lnTo>
                    <a:pt x="928" y="7547"/>
                  </a:lnTo>
                  <a:lnTo>
                    <a:pt x="1197" y="8011"/>
                  </a:lnTo>
                  <a:lnTo>
                    <a:pt x="1515" y="8475"/>
                  </a:lnTo>
                  <a:lnTo>
                    <a:pt x="1856" y="8915"/>
                  </a:lnTo>
                  <a:lnTo>
                    <a:pt x="2198" y="9330"/>
                  </a:lnTo>
                  <a:lnTo>
                    <a:pt x="2565" y="9745"/>
                  </a:lnTo>
                  <a:lnTo>
                    <a:pt x="2931" y="10136"/>
                  </a:lnTo>
                  <a:lnTo>
                    <a:pt x="3639" y="10869"/>
                  </a:lnTo>
                  <a:lnTo>
                    <a:pt x="4299" y="11528"/>
                  </a:lnTo>
                  <a:lnTo>
                    <a:pt x="4861" y="12065"/>
                  </a:lnTo>
                  <a:lnTo>
                    <a:pt x="5496" y="12627"/>
                  </a:lnTo>
                  <a:lnTo>
                    <a:pt x="6839" y="13775"/>
                  </a:lnTo>
                  <a:lnTo>
                    <a:pt x="7913" y="14654"/>
                  </a:lnTo>
                  <a:lnTo>
                    <a:pt x="8353" y="14996"/>
                  </a:lnTo>
                  <a:lnTo>
                    <a:pt x="8793" y="14654"/>
                  </a:lnTo>
                  <a:lnTo>
                    <a:pt x="9843" y="13799"/>
                  </a:lnTo>
                  <a:lnTo>
                    <a:pt x="11186" y="12651"/>
                  </a:lnTo>
                  <a:lnTo>
                    <a:pt x="11821" y="12090"/>
                  </a:lnTo>
                  <a:lnTo>
                    <a:pt x="12407" y="11528"/>
                  </a:lnTo>
                  <a:lnTo>
                    <a:pt x="13067" y="10869"/>
                  </a:lnTo>
                  <a:lnTo>
                    <a:pt x="13775" y="10136"/>
                  </a:lnTo>
                  <a:lnTo>
                    <a:pt x="14141" y="9745"/>
                  </a:lnTo>
                  <a:lnTo>
                    <a:pt x="14508" y="9330"/>
                  </a:lnTo>
                  <a:lnTo>
                    <a:pt x="14850" y="8915"/>
                  </a:lnTo>
                  <a:lnTo>
                    <a:pt x="15191" y="8475"/>
                  </a:lnTo>
                  <a:lnTo>
                    <a:pt x="15509" y="8011"/>
                  </a:lnTo>
                  <a:lnTo>
                    <a:pt x="15778" y="7547"/>
                  </a:lnTo>
                  <a:lnTo>
                    <a:pt x="16046" y="7059"/>
                  </a:lnTo>
                  <a:lnTo>
                    <a:pt x="16266" y="6546"/>
                  </a:lnTo>
                  <a:lnTo>
                    <a:pt x="16461" y="6008"/>
                  </a:lnTo>
                  <a:lnTo>
                    <a:pt x="16584" y="5447"/>
                  </a:lnTo>
                  <a:lnTo>
                    <a:pt x="16681" y="4885"/>
                  </a:lnTo>
                  <a:lnTo>
                    <a:pt x="16706" y="4592"/>
                  </a:lnTo>
                  <a:lnTo>
                    <a:pt x="16706" y="4299"/>
                  </a:lnTo>
                  <a:lnTo>
                    <a:pt x="16681" y="3859"/>
                  </a:lnTo>
                  <a:lnTo>
                    <a:pt x="16608" y="3420"/>
                  </a:lnTo>
                  <a:lnTo>
                    <a:pt x="16510" y="3004"/>
                  </a:lnTo>
                  <a:lnTo>
                    <a:pt x="16364" y="2614"/>
                  </a:lnTo>
                  <a:lnTo>
                    <a:pt x="16193" y="2247"/>
                  </a:lnTo>
                  <a:lnTo>
                    <a:pt x="15973" y="1881"/>
                  </a:lnTo>
                  <a:lnTo>
                    <a:pt x="15729" y="1563"/>
                  </a:lnTo>
                  <a:lnTo>
                    <a:pt x="15436" y="1246"/>
                  </a:lnTo>
                  <a:lnTo>
                    <a:pt x="15143" y="977"/>
                  </a:lnTo>
                  <a:lnTo>
                    <a:pt x="14801" y="733"/>
                  </a:lnTo>
                  <a:lnTo>
                    <a:pt x="14459" y="513"/>
                  </a:lnTo>
                  <a:lnTo>
                    <a:pt x="14092" y="342"/>
                  </a:lnTo>
                  <a:lnTo>
                    <a:pt x="13677" y="196"/>
                  </a:lnTo>
                  <a:lnTo>
                    <a:pt x="13262" y="74"/>
                  </a:lnTo>
                  <a:lnTo>
                    <a:pt x="12847" y="25"/>
                  </a:lnTo>
                  <a:lnTo>
                    <a:pt x="12407" y="0"/>
                  </a:lnTo>
                  <a:lnTo>
                    <a:pt x="12065" y="0"/>
                  </a:lnTo>
                  <a:lnTo>
                    <a:pt x="11723" y="49"/>
                  </a:lnTo>
                  <a:lnTo>
                    <a:pt x="11381" y="122"/>
                  </a:lnTo>
                  <a:lnTo>
                    <a:pt x="11064" y="196"/>
                  </a:lnTo>
                  <a:lnTo>
                    <a:pt x="10746" y="318"/>
                  </a:lnTo>
                  <a:lnTo>
                    <a:pt x="10453" y="464"/>
                  </a:lnTo>
                  <a:lnTo>
                    <a:pt x="10160" y="611"/>
                  </a:lnTo>
                  <a:lnTo>
                    <a:pt x="9892" y="806"/>
                  </a:lnTo>
                  <a:lnTo>
                    <a:pt x="9647" y="1002"/>
                  </a:lnTo>
                  <a:lnTo>
                    <a:pt x="9403" y="1221"/>
                  </a:lnTo>
                  <a:lnTo>
                    <a:pt x="9183" y="1466"/>
                  </a:lnTo>
                  <a:lnTo>
                    <a:pt x="8964" y="1710"/>
                  </a:lnTo>
                  <a:lnTo>
                    <a:pt x="8793" y="1979"/>
                  </a:lnTo>
                  <a:lnTo>
                    <a:pt x="8622" y="2272"/>
                  </a:lnTo>
                  <a:lnTo>
                    <a:pt x="8475" y="2565"/>
                  </a:lnTo>
                  <a:lnTo>
                    <a:pt x="8353" y="2858"/>
                  </a:lnTo>
                  <a:lnTo>
                    <a:pt x="8231" y="2565"/>
                  </a:lnTo>
                  <a:lnTo>
                    <a:pt x="8084" y="2272"/>
                  </a:lnTo>
                  <a:lnTo>
                    <a:pt x="7913" y="1979"/>
                  </a:lnTo>
                  <a:lnTo>
                    <a:pt x="7742" y="1710"/>
                  </a:lnTo>
                  <a:lnTo>
                    <a:pt x="7523" y="1466"/>
                  </a:lnTo>
                  <a:lnTo>
                    <a:pt x="7303" y="1221"/>
                  </a:lnTo>
                  <a:lnTo>
                    <a:pt x="7059" y="1002"/>
                  </a:lnTo>
                  <a:lnTo>
                    <a:pt x="6814" y="806"/>
                  </a:lnTo>
                  <a:lnTo>
                    <a:pt x="6546" y="611"/>
                  </a:lnTo>
                  <a:lnTo>
                    <a:pt x="6253" y="464"/>
                  </a:lnTo>
                  <a:lnTo>
                    <a:pt x="5960" y="318"/>
                  </a:lnTo>
                  <a:lnTo>
                    <a:pt x="5642" y="196"/>
                  </a:lnTo>
                  <a:lnTo>
                    <a:pt x="5325" y="122"/>
                  </a:lnTo>
                  <a:lnTo>
                    <a:pt x="4983" y="49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266D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200" b="0" i="0" u="none" strike="noStrike" cap="none">
                <a:solidFill>
                  <a:srgbClr val="266D78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79" name="Google Shape;79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47496" y="970900"/>
            <a:ext cx="813294" cy="784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611256" y="3775271"/>
            <a:ext cx="813276" cy="784842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2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572025" y="2373088"/>
            <a:ext cx="813276" cy="784864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20"/>
          <p:cNvSpPr txBox="1">
            <a:spLocks noGrp="1"/>
          </p:cNvSpPr>
          <p:nvPr>
            <p:ph type="body" idx="4294967295"/>
          </p:nvPr>
        </p:nvSpPr>
        <p:spPr>
          <a:xfrm>
            <a:off x="207784" y="993378"/>
            <a:ext cx="1272616" cy="2164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0"/>
              </a:spcBef>
              <a:buSzPts val="1800"/>
              <a:buNone/>
            </a:pPr>
            <a:r>
              <a:rPr lang="es" sz="900" i="1" dirty="0">
                <a:solidFill>
                  <a:srgbClr val="000000"/>
                </a:solidFill>
                <a:latin typeface="Belleza"/>
                <a:sym typeface="Belleza"/>
              </a:rPr>
              <a:t>- Asociaciones y gremios agricolas.</a:t>
            </a:r>
          </a:p>
          <a:p>
            <a:pPr marL="0" indent="0">
              <a:spcBef>
                <a:spcPts val="0"/>
              </a:spcBef>
              <a:buSzPts val="1800"/>
              <a:buNone/>
            </a:pPr>
            <a:r>
              <a:rPr lang="es" sz="900" i="1" dirty="0">
                <a:solidFill>
                  <a:srgbClr val="000000"/>
                </a:solidFill>
                <a:latin typeface="Belleza"/>
                <a:sym typeface="Belleza"/>
              </a:rPr>
              <a:t>- Centrales de abastecimiento.</a:t>
            </a:r>
          </a:p>
          <a:p>
            <a:pPr marL="0" indent="0">
              <a:spcBef>
                <a:spcPts val="0"/>
              </a:spcBef>
              <a:buSzPts val="1800"/>
              <a:buNone/>
            </a:pPr>
            <a:r>
              <a:rPr lang="es" sz="900" i="1" dirty="0">
                <a:solidFill>
                  <a:srgbClr val="000000"/>
                </a:solidFill>
                <a:latin typeface="Belleza"/>
                <a:sym typeface="Belleza"/>
              </a:rPr>
              <a:t>- Productores y transportadores de insumos y materia prima en las regiones.</a:t>
            </a:r>
          </a:p>
          <a:p>
            <a:pPr marL="0" indent="0">
              <a:spcBef>
                <a:spcPts val="0"/>
              </a:spcBef>
              <a:buSzPts val="1800"/>
              <a:buNone/>
            </a:pPr>
            <a:r>
              <a:rPr lang="es" sz="900" i="1" dirty="0">
                <a:solidFill>
                  <a:srgbClr val="000000"/>
                </a:solidFill>
                <a:latin typeface="Belleza"/>
                <a:sym typeface="Belleza"/>
              </a:rPr>
              <a:t>- Tiendas y almacenes de comercio en el sector.</a:t>
            </a:r>
          </a:p>
          <a:p>
            <a:pPr marL="171450" indent="-171450"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endParaRPr lang="en-US" sz="900" i="1" dirty="0">
              <a:solidFill>
                <a:srgbClr val="000000"/>
              </a:solidFill>
              <a:latin typeface="Belleza"/>
            </a:endParaRPr>
          </a:p>
          <a:p>
            <a:pPr marL="0" indent="0">
              <a:spcBef>
                <a:spcPts val="0"/>
              </a:spcBef>
              <a:buSzPts val="1800"/>
              <a:buNone/>
            </a:pPr>
            <a:endParaRPr lang="en-US" sz="900" i="1" dirty="0">
              <a:solidFill>
                <a:srgbClr val="000000"/>
              </a:solidFill>
              <a:latin typeface="Belleza"/>
            </a:endParaRPr>
          </a:p>
          <a:p>
            <a:pPr marL="0" indent="0">
              <a:spcBef>
                <a:spcPts val="0"/>
              </a:spcBef>
              <a:buSzPts val="1800"/>
              <a:buNone/>
            </a:pPr>
            <a:endParaRPr sz="900" i="1" dirty="0">
              <a:solidFill>
                <a:srgbClr val="000000"/>
              </a:solidFill>
              <a:latin typeface="Belleza"/>
              <a:sym typeface="Belleza"/>
            </a:endParaRPr>
          </a:p>
        </p:txBody>
      </p:sp>
      <p:sp>
        <p:nvSpPr>
          <p:cNvPr id="83" name="Google Shape;83;p20"/>
          <p:cNvSpPr txBox="1">
            <a:spLocks noGrp="1"/>
          </p:cNvSpPr>
          <p:nvPr>
            <p:ph type="title" idx="4294967295"/>
          </p:nvPr>
        </p:nvSpPr>
        <p:spPr>
          <a:xfrm rot="-5400000">
            <a:off x="5985388" y="1745400"/>
            <a:ext cx="6021300" cy="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" sz="1800">
                <a:solidFill>
                  <a:srgbClr val="7F7F7F"/>
                </a:solidFill>
                <a:latin typeface="Belleza"/>
                <a:ea typeface="Belleza"/>
                <a:cs typeface="Belleza"/>
                <a:sym typeface="Belleza"/>
              </a:rPr>
              <a:t>LIENZO DE MODELO DE NEGOCIO SOSTENIBLE</a:t>
            </a:r>
            <a:endParaRPr sz="1800">
              <a:solidFill>
                <a:srgbClr val="7F7F7F"/>
              </a:solidFill>
              <a:latin typeface="Belleza"/>
              <a:ea typeface="Belleza"/>
              <a:cs typeface="Belleza"/>
              <a:sym typeface="Belleza"/>
            </a:endParaRPr>
          </a:p>
        </p:txBody>
      </p:sp>
      <p:sp>
        <p:nvSpPr>
          <p:cNvPr id="84" name="Google Shape;84;p20"/>
          <p:cNvSpPr txBox="1">
            <a:spLocks noGrp="1"/>
          </p:cNvSpPr>
          <p:nvPr>
            <p:ph type="body" idx="4294967295"/>
          </p:nvPr>
        </p:nvSpPr>
        <p:spPr>
          <a:xfrm>
            <a:off x="1542084" y="839338"/>
            <a:ext cx="1340541" cy="1076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buSzPts val="1800"/>
              <a:buNone/>
            </a:pPr>
            <a:r>
              <a:rPr lang="es" sz="8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- Análisis del  comportamiento del sector rural.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buSzPts val="1800"/>
              <a:buNone/>
            </a:pPr>
            <a:r>
              <a:rPr lang="es" sz="8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- Desarrollo continuo del producto tecnologico.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buSzPts val="1800"/>
              <a:buNone/>
            </a:pPr>
            <a:r>
              <a:rPr lang="es" sz="8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- Desarrollo y entrenamiento de modelos de predicción de riesgo.</a:t>
            </a:r>
            <a:endParaRPr sz="800" i="1" dirty="0">
              <a:solidFill>
                <a:srgbClr val="000000"/>
              </a:solidFill>
              <a:latin typeface="Belleza"/>
              <a:ea typeface="Belleza"/>
              <a:cs typeface="Belleza"/>
              <a:sym typeface="Belleza"/>
            </a:endParaRPr>
          </a:p>
        </p:txBody>
      </p:sp>
      <p:sp>
        <p:nvSpPr>
          <p:cNvPr id="85" name="Google Shape;85;p20"/>
          <p:cNvSpPr txBox="1">
            <a:spLocks noGrp="1"/>
          </p:cNvSpPr>
          <p:nvPr>
            <p:ph type="body" idx="4294967295"/>
          </p:nvPr>
        </p:nvSpPr>
        <p:spPr>
          <a:xfrm>
            <a:off x="1465627" y="2226760"/>
            <a:ext cx="1573520" cy="1000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0"/>
              </a:spcBef>
              <a:buSzPts val="1800"/>
              <a:buNone/>
            </a:pPr>
            <a:r>
              <a:rPr lang="en-US" sz="700" i="1" dirty="0">
                <a:solidFill>
                  <a:srgbClr val="000000"/>
                </a:solidFill>
                <a:latin typeface="Belleza"/>
              </a:rPr>
              <a:t>- Open finance.</a:t>
            </a:r>
          </a:p>
          <a:p>
            <a:pPr marL="0" indent="0">
              <a:spcBef>
                <a:spcPts val="0"/>
              </a:spcBef>
              <a:buSzPts val="1800"/>
              <a:buNone/>
            </a:pPr>
            <a:r>
              <a:rPr lang="en-US" sz="700" i="1" dirty="0">
                <a:solidFill>
                  <a:srgbClr val="000000"/>
                </a:solidFill>
                <a:latin typeface="Belleza"/>
              </a:rPr>
              <a:t>- </a:t>
            </a:r>
            <a:r>
              <a:rPr lang="en-US" sz="700" i="1" dirty="0" err="1">
                <a:solidFill>
                  <a:srgbClr val="000000"/>
                </a:solidFill>
                <a:latin typeface="Belleza"/>
              </a:rPr>
              <a:t>Tecnología</a:t>
            </a:r>
            <a:r>
              <a:rPr lang="en-US" sz="700" i="1" dirty="0">
                <a:solidFill>
                  <a:srgbClr val="000000"/>
                </a:solidFill>
                <a:latin typeface="Belleza"/>
              </a:rPr>
              <a:t> de </a:t>
            </a:r>
            <a:r>
              <a:rPr lang="en-US" sz="700" i="1" dirty="0" err="1">
                <a:solidFill>
                  <a:srgbClr val="000000"/>
                </a:solidFill>
                <a:latin typeface="Belleza"/>
              </a:rPr>
              <a:t>punta</a:t>
            </a:r>
            <a:r>
              <a:rPr lang="en-US" sz="700" i="1" dirty="0">
                <a:solidFill>
                  <a:srgbClr val="000000"/>
                </a:solidFill>
                <a:latin typeface="Belleza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i="1" dirty="0">
                <a:solidFill>
                  <a:srgbClr val="000000"/>
                </a:solidFill>
                <a:latin typeface="Belleza"/>
              </a:rPr>
              <a:t>- </a:t>
            </a:r>
            <a:r>
              <a:rPr lang="en-US" sz="700" i="1" dirty="0" err="1">
                <a:solidFill>
                  <a:srgbClr val="000000"/>
                </a:solidFill>
                <a:latin typeface="Belleza"/>
              </a:rPr>
              <a:t>Equipo</a:t>
            </a:r>
            <a:r>
              <a:rPr lang="en-US" sz="700" i="1" dirty="0">
                <a:solidFill>
                  <a:srgbClr val="000000"/>
                </a:solidFill>
                <a:latin typeface="Belleza"/>
              </a:rPr>
              <a:t>  </a:t>
            </a:r>
            <a:r>
              <a:rPr lang="en-US" sz="700" i="1" dirty="0" err="1">
                <a:solidFill>
                  <a:srgbClr val="000000"/>
                </a:solidFill>
                <a:latin typeface="Belleza"/>
              </a:rPr>
              <a:t>ténico</a:t>
            </a:r>
            <a:r>
              <a:rPr lang="en-US" sz="700" i="1" dirty="0">
                <a:solidFill>
                  <a:srgbClr val="000000"/>
                </a:solidFill>
                <a:latin typeface="Belleza"/>
              </a:rPr>
              <a:t> de alto </a:t>
            </a:r>
            <a:r>
              <a:rPr lang="en-US" sz="700" i="1" dirty="0" err="1">
                <a:solidFill>
                  <a:srgbClr val="000000"/>
                </a:solidFill>
                <a:latin typeface="Belleza"/>
              </a:rPr>
              <a:t>desempeño</a:t>
            </a:r>
            <a:r>
              <a:rPr lang="en-US" sz="700" i="1" dirty="0">
                <a:solidFill>
                  <a:srgbClr val="000000"/>
                </a:solidFill>
                <a:latin typeface="Belleza"/>
              </a:rPr>
              <a:t>.</a:t>
            </a:r>
          </a:p>
          <a:p>
            <a:pPr marL="0" indent="0">
              <a:spcBef>
                <a:spcPts val="0"/>
              </a:spcBef>
              <a:buSzPts val="1800"/>
              <a:buNone/>
            </a:pPr>
            <a:r>
              <a:rPr lang="en-US" sz="700" i="1" dirty="0">
                <a:solidFill>
                  <a:srgbClr val="000000"/>
                </a:solidFill>
                <a:latin typeface="Belleza"/>
              </a:rPr>
              <a:t>- Ciber </a:t>
            </a:r>
            <a:r>
              <a:rPr lang="en-US" sz="700" i="1" dirty="0" err="1">
                <a:solidFill>
                  <a:srgbClr val="000000"/>
                </a:solidFill>
                <a:latin typeface="Belleza"/>
              </a:rPr>
              <a:t>seguridad</a:t>
            </a:r>
            <a:r>
              <a:rPr lang="en-US" sz="700" i="1" dirty="0">
                <a:solidFill>
                  <a:srgbClr val="000000"/>
                </a:solidFill>
                <a:latin typeface="Belleza"/>
              </a:rPr>
              <a:t>.</a:t>
            </a:r>
          </a:p>
          <a:p>
            <a:pPr marL="0" indent="0">
              <a:spcBef>
                <a:spcPts val="0"/>
              </a:spcBef>
              <a:buSzPts val="1800"/>
              <a:buNone/>
            </a:pPr>
            <a:r>
              <a:rPr lang="en-US" sz="700" i="1" dirty="0">
                <a:solidFill>
                  <a:srgbClr val="000000"/>
                </a:solidFill>
                <a:latin typeface="Belleza"/>
              </a:rPr>
              <a:t>- IA/ y machine learning.</a:t>
            </a:r>
          </a:p>
          <a:p>
            <a:pPr marL="0" indent="0">
              <a:spcBef>
                <a:spcPts val="0"/>
              </a:spcBef>
              <a:buSzPts val="1800"/>
              <a:buNone/>
            </a:pPr>
            <a:r>
              <a:rPr lang="en-US" sz="700" i="1" dirty="0">
                <a:solidFill>
                  <a:srgbClr val="000000"/>
                </a:solidFill>
                <a:latin typeface="Belleza"/>
              </a:rPr>
              <a:t>- Crowdfunding / venture capital / Venture Debt  </a:t>
            </a:r>
            <a:r>
              <a:rPr lang="en-US" sz="700" i="1" dirty="0" err="1">
                <a:solidFill>
                  <a:srgbClr val="000000"/>
                </a:solidFill>
                <a:latin typeface="Belleza"/>
              </a:rPr>
              <a:t>aceleradoras</a:t>
            </a:r>
            <a:r>
              <a:rPr lang="en-US" sz="700" i="1" dirty="0">
                <a:solidFill>
                  <a:srgbClr val="000000"/>
                </a:solidFill>
                <a:latin typeface="Belleza"/>
              </a:rPr>
              <a:t> / private equity.</a:t>
            </a:r>
          </a:p>
          <a:p>
            <a:pPr marL="0" indent="0">
              <a:spcBef>
                <a:spcPts val="0"/>
              </a:spcBef>
              <a:buSzPts val="1800"/>
              <a:buNone/>
            </a:pPr>
            <a:endParaRPr lang="en-US" sz="700" i="1" dirty="0">
              <a:solidFill>
                <a:srgbClr val="000000"/>
              </a:solidFill>
              <a:latin typeface="Belleza"/>
            </a:endParaRPr>
          </a:p>
          <a:p>
            <a:pPr marL="171450" indent="-171450">
              <a:spcBef>
                <a:spcPts val="0"/>
              </a:spcBef>
              <a:buSzPts val="1800"/>
              <a:buFontTx/>
              <a:buChar char="-"/>
            </a:pPr>
            <a:endParaRPr lang="en-US" sz="700" i="1" dirty="0">
              <a:solidFill>
                <a:srgbClr val="000000"/>
              </a:solidFill>
              <a:latin typeface="Belleza"/>
            </a:endParaRPr>
          </a:p>
          <a:p>
            <a:pPr marL="171450" indent="-171450">
              <a:spcBef>
                <a:spcPts val="0"/>
              </a:spcBef>
              <a:buSzPts val="1800"/>
              <a:buFontTx/>
              <a:buChar char="-"/>
            </a:pPr>
            <a:endParaRPr lang="en-US" sz="700" i="1" dirty="0">
              <a:solidFill>
                <a:srgbClr val="000000"/>
              </a:solidFill>
              <a:latin typeface="Belleza"/>
            </a:endParaRPr>
          </a:p>
          <a:p>
            <a:pPr marL="171450" indent="-171450">
              <a:spcBef>
                <a:spcPts val="0"/>
              </a:spcBef>
              <a:buSzPts val="1800"/>
              <a:buFontTx/>
              <a:buChar char="-"/>
            </a:pPr>
            <a:endParaRPr lang="en-US" sz="700" i="1" dirty="0">
              <a:solidFill>
                <a:srgbClr val="000000"/>
              </a:solidFill>
              <a:latin typeface="Belleza"/>
            </a:endParaRPr>
          </a:p>
        </p:txBody>
      </p:sp>
      <p:sp>
        <p:nvSpPr>
          <p:cNvPr id="86" name="Google Shape;86;p20"/>
          <p:cNvSpPr txBox="1">
            <a:spLocks noGrp="1"/>
          </p:cNvSpPr>
          <p:nvPr>
            <p:ph type="body" idx="4294967295"/>
          </p:nvPr>
        </p:nvSpPr>
        <p:spPr>
          <a:xfrm>
            <a:off x="2889071" y="822270"/>
            <a:ext cx="1406230" cy="10103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-US" sz="8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Sin</a:t>
            </a:r>
            <a:r>
              <a:rPr lang="es" sz="8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 desplazamientos, 100% digital, sin papeleo, facilidad de uso, comunicaci</a:t>
            </a:r>
            <a:r>
              <a:rPr lang="en-US" sz="8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ó</a:t>
            </a:r>
            <a:r>
              <a:rPr lang="es" sz="8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n clara, respuesta inmediata, dinero efectivo rapido y a la mano, confianza y seguridad digital, sin cobros ocultos o pagos por servicios adicionales.</a:t>
            </a:r>
            <a:endParaRPr sz="800" i="1" dirty="0">
              <a:solidFill>
                <a:srgbClr val="000000"/>
              </a:solidFill>
              <a:latin typeface="Belleza"/>
              <a:ea typeface="Belleza"/>
              <a:cs typeface="Belleza"/>
              <a:sym typeface="Belleza"/>
            </a:endParaRPr>
          </a:p>
        </p:txBody>
      </p:sp>
      <p:sp>
        <p:nvSpPr>
          <p:cNvPr id="87" name="Google Shape;87;p20"/>
          <p:cNvSpPr txBox="1">
            <a:spLocks noGrp="1"/>
          </p:cNvSpPr>
          <p:nvPr>
            <p:ph type="body" idx="4294967295"/>
          </p:nvPr>
        </p:nvSpPr>
        <p:spPr>
          <a:xfrm>
            <a:off x="3008675" y="2350074"/>
            <a:ext cx="1435162" cy="10773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s-MX" sz="1200" b="1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n</a:t>
            </a:r>
            <a:r>
              <a:rPr lang="es" sz="1200" b="1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ota</a:t>
            </a:r>
            <a:r>
              <a:rPr lang="es" sz="11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, Modelo de fiananciamiento digital.</a:t>
            </a:r>
            <a:endParaRPr sz="1100" i="1" dirty="0">
              <a:solidFill>
                <a:srgbClr val="000000"/>
              </a:solidFill>
              <a:latin typeface="Belleza"/>
              <a:ea typeface="Belleza"/>
              <a:cs typeface="Belleza"/>
              <a:sym typeface="Belleza"/>
            </a:endParaRPr>
          </a:p>
        </p:txBody>
      </p:sp>
      <p:sp>
        <p:nvSpPr>
          <p:cNvPr id="88" name="Google Shape;88;p20"/>
          <p:cNvSpPr txBox="1">
            <a:spLocks noGrp="1"/>
          </p:cNvSpPr>
          <p:nvPr>
            <p:ph type="body" idx="4294967295"/>
          </p:nvPr>
        </p:nvSpPr>
        <p:spPr>
          <a:xfrm>
            <a:off x="4215538" y="799924"/>
            <a:ext cx="1435162" cy="1111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0"/>
              </a:spcBef>
              <a:buSzPts val="1800"/>
              <a:buNone/>
            </a:pPr>
            <a:r>
              <a:rPr lang="es" sz="8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- Frecuencia de pago ajustada acorde a los ciclos de producción del sector.</a:t>
            </a:r>
          </a:p>
          <a:p>
            <a:pPr marL="0" indent="0">
              <a:spcBef>
                <a:spcPts val="0"/>
              </a:spcBef>
              <a:buSzPts val="1800"/>
              <a:buNone/>
            </a:pPr>
            <a:r>
              <a:rPr lang="es" sz="8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- Información clara y oportuna,</a:t>
            </a:r>
          </a:p>
          <a:p>
            <a:pPr marL="0" indent="0">
              <a:spcBef>
                <a:spcPts val="0"/>
              </a:spcBef>
              <a:buSzPts val="1800"/>
              <a:buNone/>
            </a:pPr>
            <a:r>
              <a:rPr lang="en-US" sz="8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- E</a:t>
            </a:r>
            <a:r>
              <a:rPr lang="es" sz="8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ducación e inclusión financiera continua.</a:t>
            </a:r>
            <a:endParaRPr lang="es" sz="800" i="1" dirty="0">
              <a:solidFill>
                <a:srgbClr val="000000"/>
              </a:solidFill>
              <a:latin typeface="Belleza"/>
              <a:ea typeface="Belleza"/>
              <a:cs typeface="Belleza"/>
            </a:endParaRPr>
          </a:p>
          <a:p>
            <a:pPr marL="0" indent="0">
              <a:spcBef>
                <a:spcPts val="0"/>
              </a:spcBef>
              <a:buSzPts val="1800"/>
              <a:buNone/>
            </a:pPr>
            <a:r>
              <a:rPr lang="es" sz="8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- Acompañamiento y atención personalizada.</a:t>
            </a:r>
          </a:p>
          <a:p>
            <a:pPr marL="171450" indent="-171450"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endParaRPr sz="800" i="1" dirty="0">
              <a:solidFill>
                <a:srgbClr val="000000"/>
              </a:solidFill>
              <a:latin typeface="Belleza"/>
              <a:ea typeface="Belleza"/>
              <a:cs typeface="Belleza"/>
              <a:sym typeface="Belleza"/>
            </a:endParaRPr>
          </a:p>
        </p:txBody>
      </p:sp>
      <p:sp>
        <p:nvSpPr>
          <p:cNvPr id="89" name="Google Shape;89;p20"/>
          <p:cNvSpPr txBox="1">
            <a:spLocks noGrp="1"/>
          </p:cNvSpPr>
          <p:nvPr>
            <p:ph type="body" idx="4294967295"/>
          </p:nvPr>
        </p:nvSpPr>
        <p:spPr>
          <a:xfrm>
            <a:off x="1185396" y="3879635"/>
            <a:ext cx="1777562" cy="978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0"/>
              </a:spcBef>
              <a:buSzPts val="1800"/>
              <a:buNone/>
            </a:pPr>
            <a:r>
              <a:rPr lang="es" sz="800" i="1" dirty="0">
                <a:solidFill>
                  <a:srgbClr val="000000"/>
                </a:solidFill>
                <a:latin typeface="Belleza"/>
                <a:sym typeface="Belleza"/>
              </a:rPr>
              <a:t>- Plataforma tencologica.(cloud)</a:t>
            </a:r>
          </a:p>
          <a:p>
            <a:pPr marL="0" indent="0">
              <a:spcBef>
                <a:spcPts val="0"/>
              </a:spcBef>
              <a:buSzPts val="1800"/>
              <a:buNone/>
            </a:pPr>
            <a:r>
              <a:rPr lang="es" sz="800" i="1" dirty="0">
                <a:solidFill>
                  <a:srgbClr val="000000"/>
                </a:solidFill>
                <a:latin typeface="Belleza"/>
                <a:sym typeface="Belleza"/>
              </a:rPr>
              <a:t>- Talento humano.</a:t>
            </a:r>
          </a:p>
          <a:p>
            <a:pPr marL="0" indent="0">
              <a:spcBef>
                <a:spcPts val="0"/>
              </a:spcBef>
              <a:buSzPts val="1800"/>
              <a:buNone/>
            </a:pPr>
            <a:r>
              <a:rPr lang="es" sz="800" i="1" dirty="0">
                <a:solidFill>
                  <a:srgbClr val="000000"/>
                </a:solidFill>
                <a:latin typeface="Belleza"/>
                <a:sym typeface="Belleza"/>
              </a:rPr>
              <a:t>- Proveedores tecnologicos y operativos.</a:t>
            </a:r>
          </a:p>
          <a:p>
            <a:pPr marL="0" indent="0">
              <a:spcBef>
                <a:spcPts val="0"/>
              </a:spcBef>
              <a:buSzPts val="1800"/>
              <a:buNone/>
            </a:pPr>
            <a:r>
              <a:rPr lang="es" sz="800" i="1" dirty="0">
                <a:solidFill>
                  <a:srgbClr val="000000"/>
                </a:solidFill>
                <a:latin typeface="Belleza"/>
                <a:sym typeface="Belleza"/>
              </a:rPr>
              <a:t>- Pauta, publicidad y mercadeo.</a:t>
            </a:r>
            <a:endParaRPr lang="es" sz="800" i="1" dirty="0">
              <a:solidFill>
                <a:srgbClr val="000000"/>
              </a:solidFill>
              <a:latin typeface="Belleza"/>
            </a:endParaRPr>
          </a:p>
          <a:p>
            <a:pPr marL="0" indent="0">
              <a:spcBef>
                <a:spcPts val="0"/>
              </a:spcBef>
              <a:buSzPts val="1800"/>
              <a:buNone/>
            </a:pPr>
            <a:r>
              <a:rPr lang="es" sz="800" i="1" dirty="0">
                <a:solidFill>
                  <a:srgbClr val="000000"/>
                </a:solidFill>
                <a:latin typeface="Belleza"/>
                <a:sym typeface="Belleza"/>
              </a:rPr>
              <a:t>- Gestión de cobranza.</a:t>
            </a:r>
          </a:p>
          <a:p>
            <a:pPr marL="0" indent="0">
              <a:spcBef>
                <a:spcPts val="0"/>
              </a:spcBef>
              <a:buSzPts val="1800"/>
              <a:buNone/>
            </a:pPr>
            <a:r>
              <a:rPr lang="es" sz="800" i="1" dirty="0">
                <a:solidFill>
                  <a:srgbClr val="000000"/>
                </a:solidFill>
                <a:latin typeface="Belleza"/>
                <a:sym typeface="Belleza"/>
              </a:rPr>
              <a:t>- Gastos administrativos.</a:t>
            </a:r>
          </a:p>
          <a:p>
            <a:pPr marL="0" indent="0">
              <a:spcBef>
                <a:spcPts val="0"/>
              </a:spcBef>
              <a:buSzPts val="1800"/>
              <a:buNone/>
            </a:pPr>
            <a:r>
              <a:rPr lang="es" sz="800" i="1" dirty="0">
                <a:solidFill>
                  <a:srgbClr val="000000"/>
                </a:solidFill>
                <a:latin typeface="Belleza"/>
                <a:sym typeface="Belleza"/>
              </a:rPr>
              <a:t>- SAC y Customer success.</a:t>
            </a:r>
            <a:endParaRPr lang="es" sz="800" i="1" dirty="0">
              <a:solidFill>
                <a:srgbClr val="000000"/>
              </a:solidFill>
              <a:latin typeface="Belleza"/>
            </a:endParaRPr>
          </a:p>
          <a:p>
            <a:pPr marL="171450" indent="-171450"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endParaRPr lang="es" sz="800" i="1" dirty="0">
              <a:solidFill>
                <a:srgbClr val="000000"/>
              </a:solidFill>
              <a:latin typeface="Belleza"/>
              <a:sym typeface="Belleza"/>
            </a:endParaRPr>
          </a:p>
          <a:p>
            <a:pPr marL="171450" indent="-171450"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endParaRPr sz="800" i="1" dirty="0">
              <a:solidFill>
                <a:srgbClr val="000000"/>
              </a:solidFill>
              <a:latin typeface="Belleza"/>
              <a:sym typeface="Belleza"/>
            </a:endParaRPr>
          </a:p>
        </p:txBody>
      </p:sp>
      <p:sp>
        <p:nvSpPr>
          <p:cNvPr id="90" name="Google Shape;90;p20"/>
          <p:cNvSpPr txBox="1">
            <a:spLocks noGrp="1"/>
          </p:cNvSpPr>
          <p:nvPr>
            <p:ph type="body" idx="4294967295"/>
          </p:nvPr>
        </p:nvSpPr>
        <p:spPr>
          <a:xfrm>
            <a:off x="5740760" y="1530920"/>
            <a:ext cx="1216051" cy="10103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s" sz="12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Pequeños productores de panela de Cundinamarca</a:t>
            </a:r>
          </a:p>
        </p:txBody>
      </p:sp>
      <p:sp>
        <p:nvSpPr>
          <p:cNvPr id="91" name="Google Shape;91;p20"/>
          <p:cNvSpPr txBox="1">
            <a:spLocks noGrp="1"/>
          </p:cNvSpPr>
          <p:nvPr>
            <p:ph type="body" idx="4294967295"/>
          </p:nvPr>
        </p:nvSpPr>
        <p:spPr>
          <a:xfrm>
            <a:off x="104662" y="3631793"/>
            <a:ext cx="1169700" cy="10881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buSzPts val="1800"/>
              <a:buNone/>
            </a:pPr>
            <a:r>
              <a:rPr lang="es-ES" sz="8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+ Mayor uso de energía.</a:t>
            </a:r>
          </a:p>
          <a:p>
            <a:pPr marL="0" indent="0">
              <a:spcBef>
                <a:spcPts val="0"/>
              </a:spcBef>
              <a:buSzPts val="1800"/>
              <a:buNone/>
            </a:pPr>
            <a:r>
              <a:rPr lang="es-ES" sz="8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+ Obsolescencia de dispositivos móviles y tecnológicos.</a:t>
            </a:r>
            <a:endParaRPr lang="es-ES" sz="800" i="1" dirty="0">
              <a:solidFill>
                <a:srgbClr val="000000"/>
              </a:solidFill>
              <a:latin typeface="Belleza"/>
              <a:ea typeface="Belleza"/>
              <a:cs typeface="Belleza"/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buSzPts val="1800"/>
              <a:buNone/>
            </a:pPr>
            <a:r>
              <a:rPr lang="es-ES" sz="8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+ Internet</a:t>
            </a:r>
          </a:p>
          <a:p>
            <a:pPr marL="0" indent="0">
              <a:spcBef>
                <a:spcPts val="0"/>
              </a:spcBef>
              <a:buSzPts val="1800"/>
              <a:buNone/>
            </a:pPr>
            <a:r>
              <a:rPr lang="es-ES" sz="800" i="1" dirty="0">
                <a:solidFill>
                  <a:srgbClr val="000000"/>
                </a:solidFill>
                <a:latin typeface="Belleza"/>
                <a:ea typeface="Belleza"/>
                <a:cs typeface="Belleza"/>
              </a:rPr>
              <a:t>+ Capacitaciones y acompañamiento al productor.</a:t>
            </a:r>
          </a:p>
          <a:p>
            <a:pPr marL="0" indent="0">
              <a:spcBef>
                <a:spcPts val="0"/>
              </a:spcBef>
              <a:spcAft>
                <a:spcPts val="1600"/>
              </a:spcAft>
              <a:buSzPts val="1800"/>
              <a:buNone/>
            </a:pPr>
            <a:endParaRPr lang="en-US" sz="800" i="1" dirty="0">
              <a:solidFill>
                <a:srgbClr val="000000"/>
              </a:solidFill>
              <a:latin typeface="Belleza"/>
              <a:ea typeface="Belleza"/>
              <a:cs typeface="Belleza"/>
            </a:endParaRPr>
          </a:p>
        </p:txBody>
      </p:sp>
      <p:sp>
        <p:nvSpPr>
          <p:cNvPr id="92" name="Google Shape;92;p20"/>
          <p:cNvSpPr txBox="1">
            <a:spLocks noGrp="1"/>
          </p:cNvSpPr>
          <p:nvPr>
            <p:ph type="body" idx="4294967295"/>
          </p:nvPr>
        </p:nvSpPr>
        <p:spPr>
          <a:xfrm>
            <a:off x="2871298" y="3636743"/>
            <a:ext cx="775994" cy="10103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buSzPts val="1800"/>
              <a:buNone/>
            </a:pPr>
            <a:r>
              <a:rPr lang="es-ES" sz="6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+ Emisión de CO2 por transporte de carga.</a:t>
            </a: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buSzPts val="1800"/>
              <a:buNone/>
            </a:pPr>
            <a:r>
              <a:rPr lang="es-ES" sz="6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+ Fertilizantes e insecticidas agrícolas. </a:t>
            </a: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buSzPts val="1800"/>
              <a:buNone/>
            </a:pPr>
            <a:r>
              <a:rPr lang="es-ES" sz="6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+ Contaminación o mal uso del suelo y agua.</a:t>
            </a:r>
          </a:p>
        </p:txBody>
      </p:sp>
      <p:sp>
        <p:nvSpPr>
          <p:cNvPr id="2" name="Google Shape;87;p20">
            <a:extLst>
              <a:ext uri="{FF2B5EF4-FFF2-40B4-BE49-F238E27FC236}">
                <a16:creationId xmlns:a16="http://schemas.microsoft.com/office/drawing/2014/main" id="{FB7CCCFC-DEFD-CA97-4131-508592CC8A2F}"/>
              </a:ext>
            </a:extLst>
          </p:cNvPr>
          <p:cNvSpPr txBox="1">
            <a:spLocks/>
          </p:cNvSpPr>
          <p:nvPr/>
        </p:nvSpPr>
        <p:spPr>
          <a:xfrm>
            <a:off x="4280599" y="2194519"/>
            <a:ext cx="1396416" cy="954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bin"/>
              <a:buChar char="⊙"/>
              <a:defRPr sz="30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bin"/>
              <a:buChar char="○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bin"/>
              <a:buChar char="■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bin"/>
              <a:buChar char="●"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bin"/>
              <a:buChar char="○"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bin"/>
              <a:buChar char="■"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bin"/>
              <a:buChar char="●"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bin"/>
              <a:buChar char="○"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bin"/>
              <a:buChar char="■"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indent="0">
              <a:spcBef>
                <a:spcPts val="0"/>
              </a:spcBef>
              <a:buSzPts val="1800"/>
              <a:buNone/>
            </a:pPr>
            <a:r>
              <a:rPr lang="en-US" sz="700" b="1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De </a:t>
            </a:r>
            <a:r>
              <a:rPr lang="en-US" sz="700" b="1" i="1" dirty="0" err="1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comunicación</a:t>
            </a:r>
            <a:r>
              <a:rPr lang="en-US" sz="7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: </a:t>
            </a:r>
            <a:r>
              <a:rPr lang="en-US" sz="700" i="1" dirty="0" err="1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whatsapp</a:t>
            </a:r>
            <a:r>
              <a:rPr lang="en-US" sz="7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, email, radio , </a:t>
            </a:r>
            <a:r>
              <a:rPr lang="en-US" sz="700" i="1" dirty="0" err="1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llamadas</a:t>
            </a:r>
            <a:r>
              <a:rPr lang="en-US" sz="7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, </a:t>
            </a:r>
            <a:r>
              <a:rPr lang="en-US" sz="700" i="1" dirty="0" err="1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página</a:t>
            </a:r>
            <a:r>
              <a:rPr lang="en-US" sz="7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 web, App </a:t>
            </a:r>
            <a:r>
              <a:rPr lang="en-US" sz="700" i="1" dirty="0" err="1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movíl</a:t>
            </a:r>
            <a:r>
              <a:rPr lang="en-US" sz="7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 y redes </a:t>
            </a:r>
            <a:r>
              <a:rPr lang="en-US" sz="700" i="1" dirty="0" err="1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sociales</a:t>
            </a:r>
            <a:r>
              <a:rPr lang="en-US" sz="7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.</a:t>
            </a:r>
          </a:p>
          <a:p>
            <a:pPr marL="0" indent="0">
              <a:spcBef>
                <a:spcPts val="0"/>
              </a:spcBef>
              <a:buSzPts val="1800"/>
              <a:buNone/>
            </a:pPr>
            <a:r>
              <a:rPr lang="en-US" sz="700" b="1" i="1" dirty="0">
                <a:solidFill>
                  <a:srgbClr val="000000"/>
                </a:solidFill>
                <a:latin typeface="Belleza"/>
                <a:ea typeface="Belleza"/>
                <a:cs typeface="Belleza"/>
              </a:rPr>
              <a:t>Para </a:t>
            </a:r>
            <a:r>
              <a:rPr lang="en-US" sz="700" b="1" i="1" dirty="0" err="1">
                <a:solidFill>
                  <a:srgbClr val="000000"/>
                </a:solidFill>
                <a:latin typeface="Belleza"/>
                <a:ea typeface="Belleza"/>
                <a:cs typeface="Belleza"/>
              </a:rPr>
              <a:t>desembolso</a:t>
            </a:r>
            <a:r>
              <a:rPr lang="en-US" sz="700" b="1" i="1" dirty="0">
                <a:solidFill>
                  <a:srgbClr val="000000"/>
                </a:solidFill>
                <a:latin typeface="Belleza"/>
                <a:ea typeface="Belleza"/>
                <a:cs typeface="Belleza"/>
              </a:rPr>
              <a:t>: </a:t>
            </a:r>
            <a:r>
              <a:rPr lang="en-US" sz="700" i="1" dirty="0" err="1">
                <a:solidFill>
                  <a:srgbClr val="000000"/>
                </a:solidFill>
                <a:latin typeface="Belleza"/>
                <a:ea typeface="Belleza"/>
                <a:cs typeface="Belleza"/>
              </a:rPr>
              <a:t>Billeteras</a:t>
            </a:r>
            <a:r>
              <a:rPr lang="en-US" sz="700" i="1" dirty="0">
                <a:solidFill>
                  <a:srgbClr val="000000"/>
                </a:solidFill>
                <a:latin typeface="Belleza"/>
                <a:ea typeface="Belleza"/>
                <a:cs typeface="Belleza"/>
              </a:rPr>
              <a:t> </a:t>
            </a:r>
            <a:r>
              <a:rPr lang="en-US" sz="700" i="1" dirty="0" err="1">
                <a:solidFill>
                  <a:srgbClr val="000000"/>
                </a:solidFill>
                <a:latin typeface="Belleza"/>
                <a:ea typeface="Belleza"/>
                <a:cs typeface="Belleza"/>
              </a:rPr>
              <a:t>digitales</a:t>
            </a:r>
            <a:r>
              <a:rPr lang="en-US" sz="700" i="1" dirty="0">
                <a:solidFill>
                  <a:srgbClr val="000000"/>
                </a:solidFill>
                <a:latin typeface="Belleza"/>
                <a:ea typeface="Belleza"/>
                <a:cs typeface="Belleza"/>
              </a:rPr>
              <a:t>, ACH, </a:t>
            </a:r>
            <a:r>
              <a:rPr lang="en-US" sz="700" i="1" dirty="0" err="1">
                <a:solidFill>
                  <a:srgbClr val="000000"/>
                </a:solidFill>
                <a:latin typeface="Belleza"/>
                <a:ea typeface="Belleza"/>
                <a:cs typeface="Belleza"/>
              </a:rPr>
              <a:t>consignación</a:t>
            </a:r>
            <a:r>
              <a:rPr lang="en-US" sz="700" i="1" dirty="0">
                <a:solidFill>
                  <a:srgbClr val="000000"/>
                </a:solidFill>
                <a:latin typeface="Belleza"/>
                <a:ea typeface="Belleza"/>
                <a:cs typeface="Belleza"/>
              </a:rPr>
              <a:t> </a:t>
            </a:r>
            <a:r>
              <a:rPr lang="en-US" sz="700" i="1" dirty="0" err="1">
                <a:solidFill>
                  <a:srgbClr val="000000"/>
                </a:solidFill>
                <a:latin typeface="Belleza"/>
                <a:ea typeface="Belleza"/>
                <a:cs typeface="Belleza"/>
              </a:rPr>
              <a:t>directa</a:t>
            </a:r>
            <a:r>
              <a:rPr lang="en-US" sz="700" i="1" dirty="0">
                <a:solidFill>
                  <a:srgbClr val="000000"/>
                </a:solidFill>
                <a:latin typeface="Belleza"/>
                <a:ea typeface="Belleza"/>
                <a:cs typeface="Belleza"/>
              </a:rPr>
              <a:t> a </a:t>
            </a:r>
            <a:r>
              <a:rPr lang="en-US" sz="700" i="1" dirty="0" err="1">
                <a:solidFill>
                  <a:srgbClr val="000000"/>
                </a:solidFill>
                <a:latin typeface="Belleza"/>
                <a:ea typeface="Belleza"/>
                <a:cs typeface="Belleza"/>
              </a:rPr>
              <a:t>cuentas</a:t>
            </a:r>
            <a:r>
              <a:rPr lang="en-US" sz="700" i="1" dirty="0">
                <a:solidFill>
                  <a:srgbClr val="000000"/>
                </a:solidFill>
                <a:latin typeface="Belleza"/>
                <a:ea typeface="Belleza"/>
                <a:cs typeface="Belleza"/>
              </a:rPr>
              <a:t> </a:t>
            </a:r>
            <a:r>
              <a:rPr lang="en-US" sz="700" i="1" dirty="0" err="1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bancarias</a:t>
            </a:r>
            <a:r>
              <a:rPr lang="en-US" sz="7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.</a:t>
            </a:r>
            <a:endParaRPr lang="en-US" dirty="0">
              <a:solidFill>
                <a:srgbClr val="000000"/>
              </a:solidFill>
              <a:ea typeface="Belleza"/>
              <a:cs typeface="Belleza"/>
            </a:endParaRPr>
          </a:p>
          <a:p>
            <a:pPr marL="0" indent="0">
              <a:spcBef>
                <a:spcPts val="0"/>
              </a:spcBef>
              <a:buSzPts val="1800"/>
              <a:buNone/>
            </a:pPr>
            <a:r>
              <a:rPr lang="en-US" sz="700" b="1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Para </a:t>
            </a:r>
            <a:r>
              <a:rPr lang="en-US" sz="700" b="1" i="1" dirty="0" err="1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recaudo</a:t>
            </a:r>
            <a:r>
              <a:rPr lang="en-US" sz="700" b="1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: </a:t>
            </a:r>
            <a:r>
              <a:rPr lang="en-US" sz="700" i="1" dirty="0" err="1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baloto</a:t>
            </a:r>
            <a:r>
              <a:rPr lang="en-US" sz="7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, </a:t>
            </a:r>
            <a:r>
              <a:rPr lang="en-US" sz="700" i="1" dirty="0" err="1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efecty</a:t>
            </a:r>
            <a:r>
              <a:rPr lang="en-US" sz="7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, </a:t>
            </a:r>
            <a:r>
              <a:rPr lang="en-US" sz="700" i="1" dirty="0" err="1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payvalida</a:t>
            </a:r>
            <a:r>
              <a:rPr lang="en-US" sz="7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, PSE, </a:t>
            </a:r>
            <a:r>
              <a:rPr lang="en-US" sz="700" i="1" dirty="0" err="1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bancos</a:t>
            </a:r>
            <a:r>
              <a:rPr lang="en-US" sz="7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 y </a:t>
            </a:r>
            <a:r>
              <a:rPr lang="en-US" sz="700" i="1" dirty="0" err="1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sucursales</a:t>
            </a:r>
            <a:r>
              <a:rPr lang="en-US" sz="700" i="1" dirty="0">
                <a:solidFill>
                  <a:srgbClr val="000000"/>
                </a:solidFill>
                <a:latin typeface="Belleza"/>
                <a:ea typeface="Belleza"/>
                <a:cs typeface="Belleza"/>
                <a:sym typeface="Belleza"/>
              </a:rPr>
              <a:t>.</a:t>
            </a:r>
            <a:endParaRPr lang="en-US" dirty="0"/>
          </a:p>
        </p:txBody>
      </p:sp>
      <p:sp>
        <p:nvSpPr>
          <p:cNvPr id="3" name="Google Shape;86;p20">
            <a:extLst>
              <a:ext uri="{FF2B5EF4-FFF2-40B4-BE49-F238E27FC236}">
                <a16:creationId xmlns:a16="http://schemas.microsoft.com/office/drawing/2014/main" id="{48F12657-21F9-1C4F-C63D-F2FCF5D9F375}"/>
              </a:ext>
            </a:extLst>
          </p:cNvPr>
          <p:cNvSpPr txBox="1">
            <a:spLocks/>
          </p:cNvSpPr>
          <p:nvPr/>
        </p:nvSpPr>
        <p:spPr>
          <a:xfrm>
            <a:off x="4366892" y="4016038"/>
            <a:ext cx="1981200" cy="1088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71450" indent="-171450"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900" i="1">
                <a:latin typeface="Belleza"/>
                <a:ea typeface="Belleza"/>
                <a:cs typeface="Belleza"/>
                <a:sym typeface="Cabin"/>
              </a:defRPr>
            </a:lvl1pPr>
            <a:lvl2pPr marL="914400" indent="-381000">
              <a:buClr>
                <a:schemeClr val="dk1"/>
              </a:buClr>
              <a:buSzPts val="2400"/>
              <a:buFont typeface="Cabin"/>
              <a:buChar char="○"/>
              <a:defRPr sz="24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indent="-381000">
              <a:buClr>
                <a:schemeClr val="dk1"/>
              </a:buClr>
              <a:buSzPts val="2400"/>
              <a:buFont typeface="Cabin"/>
              <a:buChar char="■"/>
              <a:defRPr sz="24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indent="-342900">
              <a:buClr>
                <a:schemeClr val="dk1"/>
              </a:buClr>
              <a:buSzPts val="1800"/>
              <a:buFont typeface="Cabin"/>
              <a:buChar char="●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indent="-342900">
              <a:buClr>
                <a:schemeClr val="dk1"/>
              </a:buClr>
              <a:buSzPts val="1800"/>
              <a:buFont typeface="Cabin"/>
              <a:buChar char="○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indent="-342900">
              <a:buClr>
                <a:schemeClr val="dk1"/>
              </a:buClr>
              <a:buSzPts val="1800"/>
              <a:buFont typeface="Cabin"/>
              <a:buChar char="■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indent="-342900">
              <a:buClr>
                <a:schemeClr val="dk1"/>
              </a:buClr>
              <a:buSzPts val="1800"/>
              <a:buFont typeface="Cabin"/>
              <a:buChar char="●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indent="-342900">
              <a:buClr>
                <a:schemeClr val="dk1"/>
              </a:buClr>
              <a:buSzPts val="1800"/>
              <a:buFont typeface="Cabin"/>
              <a:buChar char="○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indent="-342900">
              <a:buClr>
                <a:schemeClr val="dk1"/>
              </a:buClr>
              <a:buSzPts val="1800"/>
              <a:buFont typeface="Cabin"/>
              <a:buChar char="■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indent="0">
              <a:buNone/>
            </a:pPr>
            <a:r>
              <a:rPr lang="en-US" sz="800" dirty="0">
                <a:sym typeface="Belleza"/>
              </a:rPr>
              <a:t>- Por </a:t>
            </a:r>
            <a:r>
              <a:rPr lang="en-US" sz="800" dirty="0" err="1">
                <a:sym typeface="Belleza"/>
              </a:rPr>
              <a:t>colocación</a:t>
            </a:r>
            <a:r>
              <a:rPr lang="en-US" sz="800" dirty="0">
                <a:sym typeface="Belleza"/>
              </a:rPr>
              <a:t> y </a:t>
            </a:r>
            <a:r>
              <a:rPr lang="en-US" sz="800" dirty="0" err="1">
                <a:sym typeface="Belleza"/>
              </a:rPr>
              <a:t>administración</a:t>
            </a:r>
            <a:r>
              <a:rPr lang="en-US" sz="800" dirty="0">
                <a:sym typeface="Belleza"/>
              </a:rPr>
              <a:t> de micro </a:t>
            </a:r>
            <a:r>
              <a:rPr lang="en-US" sz="800" dirty="0" err="1">
                <a:sym typeface="Belleza"/>
              </a:rPr>
              <a:t>créditos</a:t>
            </a:r>
            <a:r>
              <a:rPr lang="en-US" sz="800" dirty="0">
                <a:sym typeface="Belleza"/>
              </a:rPr>
              <a:t> de bajo </a:t>
            </a:r>
            <a:r>
              <a:rPr lang="en-US" sz="800" dirty="0" err="1">
                <a:sym typeface="Belleza"/>
              </a:rPr>
              <a:t>monto</a:t>
            </a:r>
            <a:r>
              <a:rPr lang="en-US" sz="800" dirty="0">
                <a:sym typeface="Belleza"/>
              </a:rPr>
              <a:t> con </a:t>
            </a:r>
            <a:r>
              <a:rPr lang="en-US" sz="800" dirty="0" err="1">
                <a:sym typeface="Belleza"/>
              </a:rPr>
              <a:t>tasas</a:t>
            </a:r>
            <a:r>
              <a:rPr lang="en-US" sz="800" dirty="0">
                <a:sym typeface="Belleza"/>
              </a:rPr>
              <a:t> de </a:t>
            </a:r>
            <a:r>
              <a:rPr lang="en-US" sz="800" dirty="0" err="1">
                <a:sym typeface="Belleza"/>
              </a:rPr>
              <a:t>interes</a:t>
            </a:r>
            <a:r>
              <a:rPr lang="en-US" sz="800" dirty="0">
                <a:sym typeface="Belleza"/>
              </a:rPr>
              <a:t> </a:t>
            </a:r>
            <a:r>
              <a:rPr lang="en-US" sz="800" dirty="0" err="1">
                <a:sym typeface="Belleza"/>
              </a:rPr>
              <a:t>reguladas</a:t>
            </a:r>
            <a:r>
              <a:rPr lang="en-US" sz="800" dirty="0">
                <a:sym typeface="Belleza"/>
              </a:rPr>
              <a:t>.</a:t>
            </a:r>
          </a:p>
          <a:p>
            <a:pPr marL="0" indent="0">
              <a:buNone/>
            </a:pPr>
            <a:r>
              <a:rPr lang="en-US" sz="800" dirty="0">
                <a:sym typeface="Belleza"/>
              </a:rPr>
              <a:t>- Comisión </a:t>
            </a:r>
            <a:r>
              <a:rPr lang="en-US" sz="800" dirty="0" err="1">
                <a:sym typeface="Belleza"/>
              </a:rPr>
              <a:t>mipyme</a:t>
            </a:r>
            <a:r>
              <a:rPr lang="en-US" sz="800" dirty="0">
                <a:sym typeface="Belleza"/>
              </a:rPr>
              <a:t>.</a:t>
            </a:r>
            <a:endParaRPr lang="en-US" dirty="0"/>
          </a:p>
          <a:p>
            <a:pPr marL="0" indent="0">
              <a:buNone/>
            </a:pPr>
            <a:r>
              <a:rPr lang="en-US" sz="800" dirty="0">
                <a:sym typeface="Belleza"/>
              </a:rPr>
              <a:t>- Por </a:t>
            </a:r>
            <a:r>
              <a:rPr lang="en-US" sz="800" dirty="0" err="1">
                <a:sym typeface="Belleza"/>
              </a:rPr>
              <a:t>comisión</a:t>
            </a:r>
            <a:r>
              <a:rPr lang="en-US" sz="800" dirty="0">
                <a:sym typeface="Belleza"/>
              </a:rPr>
              <a:t> de </a:t>
            </a:r>
            <a:r>
              <a:rPr lang="en-US" sz="800" dirty="0" err="1">
                <a:sym typeface="Belleza"/>
              </a:rPr>
              <a:t>venta</a:t>
            </a:r>
            <a:r>
              <a:rPr lang="en-US" sz="800" dirty="0">
                <a:sym typeface="Belleza"/>
              </a:rPr>
              <a:t> de </a:t>
            </a:r>
            <a:r>
              <a:rPr lang="en-US" sz="800" dirty="0" err="1">
                <a:sym typeface="Belleza"/>
              </a:rPr>
              <a:t>seguros</a:t>
            </a:r>
            <a:r>
              <a:rPr lang="en-US" sz="800" dirty="0">
                <a:sym typeface="Belleza"/>
              </a:rPr>
              <a:t> </a:t>
            </a:r>
            <a:r>
              <a:rPr lang="en-US" sz="800" dirty="0" err="1">
                <a:sym typeface="Belleza"/>
              </a:rPr>
              <a:t>ejp</a:t>
            </a:r>
            <a:r>
              <a:rPr lang="en-US" sz="800" dirty="0">
                <a:sym typeface="Belleza"/>
              </a:rPr>
              <a:t>: </a:t>
            </a:r>
            <a:r>
              <a:rPr lang="en-US" sz="800" dirty="0" err="1">
                <a:sym typeface="Belleza"/>
              </a:rPr>
              <a:t>el</a:t>
            </a:r>
            <a:r>
              <a:rPr lang="en-US" sz="800" dirty="0">
                <a:sym typeface="Belleza"/>
              </a:rPr>
              <a:t> </a:t>
            </a:r>
            <a:r>
              <a:rPr lang="en-US" sz="800" dirty="0" err="1">
                <a:sym typeface="Belleza"/>
              </a:rPr>
              <a:t>seguro</a:t>
            </a:r>
            <a:r>
              <a:rPr lang="en-US" sz="800" dirty="0">
                <a:sym typeface="Belleza"/>
              </a:rPr>
              <a:t> de </a:t>
            </a:r>
            <a:r>
              <a:rPr lang="en-US" sz="800" dirty="0" err="1">
                <a:sym typeface="Belleza"/>
              </a:rPr>
              <a:t>vida</a:t>
            </a:r>
            <a:r>
              <a:rPr lang="en-US" sz="800" dirty="0">
                <a:sym typeface="Belleza"/>
              </a:rPr>
              <a:t>, </a:t>
            </a:r>
            <a:r>
              <a:rPr lang="en-US" sz="800" dirty="0" err="1">
                <a:sym typeface="Belleza"/>
              </a:rPr>
              <a:t>cuota</a:t>
            </a:r>
            <a:r>
              <a:rPr lang="en-US" sz="800" dirty="0">
                <a:sym typeface="Belleza"/>
              </a:rPr>
              <a:t> </a:t>
            </a:r>
            <a:r>
              <a:rPr lang="en-US" sz="800" dirty="0" err="1">
                <a:sym typeface="Belleza"/>
              </a:rPr>
              <a:t>protegida</a:t>
            </a:r>
            <a:r>
              <a:rPr lang="en-US" sz="800" dirty="0">
                <a:sym typeface="Belleza"/>
              </a:rPr>
              <a:t>, entre </a:t>
            </a:r>
            <a:r>
              <a:rPr lang="en-US" sz="800" dirty="0" err="1">
                <a:sym typeface="Belleza"/>
              </a:rPr>
              <a:t>otros</a:t>
            </a:r>
            <a:r>
              <a:rPr lang="en-US" sz="800" dirty="0">
                <a:sym typeface="Belleza"/>
              </a:rPr>
              <a:t>.</a:t>
            </a:r>
            <a:endParaRPr lang="en-US" dirty="0"/>
          </a:p>
          <a:p>
            <a:pPr marL="0" indent="0">
              <a:buNone/>
            </a:pPr>
            <a:endParaRPr lang="en-US" sz="800" dirty="0">
              <a:sym typeface="Belleza"/>
            </a:endParaRPr>
          </a:p>
          <a:p>
            <a:endParaRPr lang="en-US" sz="800" dirty="0">
              <a:sym typeface="Belleza"/>
            </a:endParaRPr>
          </a:p>
        </p:txBody>
      </p:sp>
      <p:sp>
        <p:nvSpPr>
          <p:cNvPr id="4" name="Google Shape;86;p20">
            <a:extLst>
              <a:ext uri="{FF2B5EF4-FFF2-40B4-BE49-F238E27FC236}">
                <a16:creationId xmlns:a16="http://schemas.microsoft.com/office/drawing/2014/main" id="{1096386E-F16D-FEC5-C358-AB1384C9A5B0}"/>
              </a:ext>
            </a:extLst>
          </p:cNvPr>
          <p:cNvSpPr txBox="1">
            <a:spLocks/>
          </p:cNvSpPr>
          <p:nvPr/>
        </p:nvSpPr>
        <p:spPr>
          <a:xfrm>
            <a:off x="6167032" y="3641116"/>
            <a:ext cx="1216052" cy="3638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71450" indent="-171450"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900" i="1">
                <a:latin typeface="Belleza"/>
                <a:ea typeface="Belleza"/>
                <a:cs typeface="Belleza"/>
                <a:sym typeface="Cabin"/>
              </a:defRPr>
            </a:lvl1pPr>
            <a:lvl2pPr marL="914400" indent="-381000">
              <a:buClr>
                <a:schemeClr val="dk1"/>
              </a:buClr>
              <a:buSzPts val="2400"/>
              <a:buFont typeface="Cabin"/>
              <a:buChar char="○"/>
              <a:defRPr sz="24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indent="-381000">
              <a:buClr>
                <a:schemeClr val="dk1"/>
              </a:buClr>
              <a:buSzPts val="2400"/>
              <a:buFont typeface="Cabin"/>
              <a:buChar char="■"/>
              <a:defRPr sz="24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indent="-342900">
              <a:buClr>
                <a:schemeClr val="dk1"/>
              </a:buClr>
              <a:buSzPts val="1800"/>
              <a:buFont typeface="Cabin"/>
              <a:buChar char="●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indent="-342900">
              <a:buClr>
                <a:schemeClr val="dk1"/>
              </a:buClr>
              <a:buSzPts val="1800"/>
              <a:buFont typeface="Cabin"/>
              <a:buChar char="○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indent="-342900">
              <a:buClr>
                <a:schemeClr val="dk1"/>
              </a:buClr>
              <a:buSzPts val="1800"/>
              <a:buFont typeface="Cabin"/>
              <a:buChar char="■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indent="-342900">
              <a:buClr>
                <a:schemeClr val="dk1"/>
              </a:buClr>
              <a:buSzPts val="1800"/>
              <a:buFont typeface="Cabin"/>
              <a:buChar char="●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indent="-342900">
              <a:buClr>
                <a:schemeClr val="dk1"/>
              </a:buClr>
              <a:buSzPts val="1800"/>
              <a:buFont typeface="Cabin"/>
              <a:buChar char="○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indent="-342900">
              <a:buClr>
                <a:schemeClr val="dk1"/>
              </a:buClr>
              <a:buSzPts val="1800"/>
              <a:buFont typeface="Cabin"/>
              <a:buChar char="■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indent="0">
              <a:buNone/>
            </a:pPr>
            <a:r>
              <a:rPr lang="en-US" sz="600" dirty="0">
                <a:sym typeface="Belleza"/>
              </a:rPr>
              <a:t>+ </a:t>
            </a:r>
            <a:r>
              <a:rPr lang="en-US" sz="600" dirty="0" err="1">
                <a:sym typeface="Belleza"/>
              </a:rPr>
              <a:t>Inclusión</a:t>
            </a:r>
            <a:r>
              <a:rPr lang="en-US" sz="600" dirty="0">
                <a:sym typeface="Belleza"/>
              </a:rPr>
              <a:t> y </a:t>
            </a:r>
            <a:r>
              <a:rPr lang="en-US" sz="600" dirty="0" err="1">
                <a:sym typeface="Belleza"/>
              </a:rPr>
              <a:t>educación</a:t>
            </a:r>
            <a:r>
              <a:rPr lang="en-US" sz="600" dirty="0">
                <a:sym typeface="Belleza"/>
              </a:rPr>
              <a:t>  </a:t>
            </a:r>
            <a:r>
              <a:rPr lang="en-US" sz="600" dirty="0" err="1">
                <a:sym typeface="Belleza"/>
              </a:rPr>
              <a:t>financiera</a:t>
            </a:r>
            <a:r>
              <a:rPr lang="en-US" sz="600" dirty="0">
                <a:sym typeface="Belleza"/>
              </a:rPr>
              <a:t>.</a:t>
            </a:r>
          </a:p>
          <a:p>
            <a:pPr marL="0" indent="0">
              <a:buNone/>
            </a:pPr>
            <a:r>
              <a:rPr lang="en-US" sz="600" dirty="0">
                <a:sym typeface="Belleza"/>
              </a:rPr>
              <a:t>+ </a:t>
            </a:r>
            <a:r>
              <a:rPr lang="en-US" sz="600" dirty="0" err="1">
                <a:sym typeface="Belleza"/>
              </a:rPr>
              <a:t>aceleración</a:t>
            </a:r>
            <a:r>
              <a:rPr lang="en-US" sz="600" dirty="0">
                <a:sym typeface="Belleza"/>
              </a:rPr>
              <a:t> e </a:t>
            </a:r>
            <a:r>
              <a:rPr lang="en-US" sz="600" dirty="0" err="1">
                <a:sym typeface="Belleza"/>
              </a:rPr>
              <a:t>innovación</a:t>
            </a:r>
            <a:r>
              <a:rPr lang="en-US" sz="600" dirty="0">
                <a:sym typeface="Belleza"/>
              </a:rPr>
              <a:t> </a:t>
            </a:r>
            <a:r>
              <a:rPr lang="en-US" sz="600" dirty="0" err="1">
                <a:sym typeface="Belleza"/>
              </a:rPr>
              <a:t>tecnologica</a:t>
            </a:r>
            <a:r>
              <a:rPr lang="en-US" sz="600" dirty="0">
                <a:sym typeface="Belleza"/>
              </a:rPr>
              <a:t> de la region.</a:t>
            </a:r>
          </a:p>
          <a:p>
            <a:pPr marL="0" indent="0">
              <a:buNone/>
            </a:pPr>
            <a:r>
              <a:rPr lang="en-US" sz="600" dirty="0">
                <a:sym typeface="Belleza"/>
              </a:rPr>
              <a:t>+ </a:t>
            </a:r>
            <a:r>
              <a:rPr lang="en-US" sz="600" dirty="0" err="1">
                <a:sym typeface="Belleza"/>
              </a:rPr>
              <a:t>Digitalización</a:t>
            </a:r>
            <a:r>
              <a:rPr lang="en-US" sz="600" dirty="0">
                <a:sym typeface="Belleza"/>
              </a:rPr>
              <a:t> de la población no digital.</a:t>
            </a:r>
          </a:p>
          <a:p>
            <a:pPr marL="0" indent="0">
              <a:buNone/>
            </a:pPr>
            <a:r>
              <a:rPr lang="en-US" sz="600" dirty="0">
                <a:sym typeface="Belleza"/>
              </a:rPr>
              <a:t>+ </a:t>
            </a:r>
            <a:r>
              <a:rPr lang="en-US" sz="600" dirty="0" err="1">
                <a:sym typeface="Belleza"/>
              </a:rPr>
              <a:t>Aceleración</a:t>
            </a:r>
            <a:r>
              <a:rPr lang="en-US" sz="600" dirty="0">
                <a:sym typeface="Belleza"/>
              </a:rPr>
              <a:t> </a:t>
            </a:r>
            <a:r>
              <a:rPr lang="en-US" sz="600" dirty="0" err="1">
                <a:sym typeface="Belleza"/>
              </a:rPr>
              <a:t>económica</a:t>
            </a:r>
            <a:r>
              <a:rPr lang="en-US" sz="600" dirty="0">
                <a:sym typeface="Belleza"/>
              </a:rPr>
              <a:t> y mayor </a:t>
            </a:r>
            <a:r>
              <a:rPr lang="en-US" sz="600" dirty="0" err="1">
                <a:sym typeface="Belleza"/>
              </a:rPr>
              <a:t>exposición</a:t>
            </a:r>
            <a:r>
              <a:rPr lang="en-US" sz="600" dirty="0">
                <a:sym typeface="Belleza"/>
              </a:rPr>
              <a:t> de la </a:t>
            </a:r>
            <a:r>
              <a:rPr lang="en-US" sz="600" dirty="0" err="1">
                <a:sym typeface="Belleza"/>
              </a:rPr>
              <a:t>oferta</a:t>
            </a:r>
            <a:r>
              <a:rPr lang="en-US" sz="600" dirty="0">
                <a:sym typeface="Belleza"/>
              </a:rPr>
              <a:t>  </a:t>
            </a:r>
            <a:r>
              <a:rPr lang="en-US" sz="600" dirty="0" err="1">
                <a:sym typeface="Belleza"/>
              </a:rPr>
              <a:t>productva</a:t>
            </a:r>
            <a:r>
              <a:rPr lang="en-US" sz="600" dirty="0">
                <a:sym typeface="Belleza"/>
              </a:rPr>
              <a:t>.</a:t>
            </a:r>
          </a:p>
          <a:p>
            <a:pPr marL="0" indent="0">
              <a:buNone/>
            </a:pPr>
            <a:r>
              <a:rPr lang="en-US" sz="600" dirty="0">
                <a:sym typeface="Belleza"/>
              </a:rPr>
              <a:t>+ </a:t>
            </a:r>
            <a:r>
              <a:rPr lang="en-US" sz="600" dirty="0" err="1">
                <a:sym typeface="Belleza"/>
              </a:rPr>
              <a:t>Generación</a:t>
            </a:r>
            <a:r>
              <a:rPr lang="en-US" sz="600" dirty="0">
                <a:sym typeface="Belleza"/>
              </a:rPr>
              <a:t> de </a:t>
            </a:r>
            <a:r>
              <a:rPr lang="en-US" sz="600" dirty="0" err="1">
                <a:sym typeface="Belleza"/>
              </a:rPr>
              <a:t>empleo</a:t>
            </a:r>
            <a:r>
              <a:rPr lang="en-US" sz="600" dirty="0">
                <a:sym typeface="Belleza"/>
              </a:rPr>
              <a:t>.</a:t>
            </a:r>
          </a:p>
        </p:txBody>
      </p:sp>
      <p:sp>
        <p:nvSpPr>
          <p:cNvPr id="5" name="Google Shape;86;p20">
            <a:extLst>
              <a:ext uri="{FF2B5EF4-FFF2-40B4-BE49-F238E27FC236}">
                <a16:creationId xmlns:a16="http://schemas.microsoft.com/office/drawing/2014/main" id="{351FA699-3DE0-2BC0-A21D-A81FD4640360}"/>
              </a:ext>
            </a:extLst>
          </p:cNvPr>
          <p:cNvSpPr txBox="1">
            <a:spLocks/>
          </p:cNvSpPr>
          <p:nvPr/>
        </p:nvSpPr>
        <p:spPr>
          <a:xfrm>
            <a:off x="3576681" y="3623618"/>
            <a:ext cx="873065" cy="1088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71450" indent="-171450"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900" i="1">
                <a:latin typeface="Belleza"/>
                <a:ea typeface="Belleza"/>
                <a:cs typeface="Belleza"/>
                <a:sym typeface="Cabin"/>
              </a:defRPr>
            </a:lvl1pPr>
            <a:lvl2pPr marL="914400" indent="-381000">
              <a:buClr>
                <a:schemeClr val="dk1"/>
              </a:buClr>
              <a:buSzPts val="2400"/>
              <a:buFont typeface="Cabin"/>
              <a:buChar char="○"/>
              <a:defRPr sz="24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indent="-381000">
              <a:buClr>
                <a:schemeClr val="dk1"/>
              </a:buClr>
              <a:buSzPts val="2400"/>
              <a:buFont typeface="Cabin"/>
              <a:buChar char="■"/>
              <a:defRPr sz="24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indent="-342900">
              <a:buClr>
                <a:schemeClr val="dk1"/>
              </a:buClr>
              <a:buSzPts val="1800"/>
              <a:buFont typeface="Cabin"/>
              <a:buChar char="●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indent="-342900">
              <a:buClr>
                <a:schemeClr val="dk1"/>
              </a:buClr>
              <a:buSzPts val="1800"/>
              <a:buFont typeface="Cabin"/>
              <a:buChar char="○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indent="-342900">
              <a:buClr>
                <a:schemeClr val="dk1"/>
              </a:buClr>
              <a:buSzPts val="1800"/>
              <a:buFont typeface="Cabin"/>
              <a:buChar char="■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indent="-342900">
              <a:buClr>
                <a:schemeClr val="dk1"/>
              </a:buClr>
              <a:buSzPts val="1800"/>
              <a:buFont typeface="Cabin"/>
              <a:buChar char="●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indent="-342900">
              <a:buClr>
                <a:schemeClr val="dk1"/>
              </a:buClr>
              <a:buSzPts val="1800"/>
              <a:buFont typeface="Cabin"/>
              <a:buChar char="○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indent="-342900">
              <a:buClr>
                <a:schemeClr val="dk1"/>
              </a:buClr>
              <a:buSzPts val="1800"/>
              <a:buFont typeface="Cabin"/>
              <a:buChar char="■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indent="0">
              <a:buNone/>
            </a:pPr>
            <a:r>
              <a:rPr lang="en-US" sz="700" dirty="0">
                <a:sym typeface="Belleza"/>
              </a:rPr>
              <a:t>+ </a:t>
            </a:r>
            <a:r>
              <a:rPr lang="en-US" sz="700" dirty="0" err="1">
                <a:sym typeface="Belleza"/>
              </a:rPr>
              <a:t>Inversión</a:t>
            </a:r>
            <a:r>
              <a:rPr lang="en-US" sz="700" dirty="0">
                <a:sym typeface="Belleza"/>
              </a:rPr>
              <a:t> y  </a:t>
            </a:r>
            <a:r>
              <a:rPr lang="en-US" sz="700" dirty="0" err="1">
                <a:sym typeface="Belleza"/>
              </a:rPr>
              <a:t>crecimiento</a:t>
            </a:r>
            <a:r>
              <a:rPr lang="en-US" sz="700" dirty="0">
                <a:sym typeface="Belleza"/>
              </a:rPr>
              <a:t> del sector rural y </a:t>
            </a:r>
            <a:r>
              <a:rPr lang="en-US" sz="700" dirty="0" err="1">
                <a:sym typeface="Belleza"/>
              </a:rPr>
              <a:t>agropecuario</a:t>
            </a:r>
            <a:r>
              <a:rPr lang="en-US" sz="700" dirty="0">
                <a:sym typeface="Belleza"/>
              </a:rPr>
              <a:t>.</a:t>
            </a:r>
          </a:p>
          <a:p>
            <a:pPr marL="0" indent="0">
              <a:buNone/>
            </a:pPr>
            <a:r>
              <a:rPr lang="en-US" sz="700" dirty="0">
                <a:sym typeface="Belleza"/>
              </a:rPr>
              <a:t>+ </a:t>
            </a:r>
            <a:r>
              <a:rPr lang="en-US" sz="700" dirty="0" err="1">
                <a:sym typeface="Belleza"/>
              </a:rPr>
              <a:t>Terrenos</a:t>
            </a:r>
            <a:r>
              <a:rPr lang="en-US" sz="700" dirty="0">
                <a:sym typeface="Belleza"/>
              </a:rPr>
              <a:t> </a:t>
            </a:r>
            <a:r>
              <a:rPr lang="en-US" sz="700" dirty="0" err="1">
                <a:sym typeface="Belleza"/>
              </a:rPr>
              <a:t>productivos</a:t>
            </a:r>
            <a:r>
              <a:rPr lang="en-US" sz="700" dirty="0">
                <a:sym typeface="Belleza"/>
              </a:rPr>
              <a:t> y </a:t>
            </a:r>
            <a:r>
              <a:rPr lang="en-US" sz="700" dirty="0" err="1">
                <a:sym typeface="Belleza"/>
              </a:rPr>
              <a:t>cuidado</a:t>
            </a:r>
            <a:r>
              <a:rPr lang="en-US" sz="700" dirty="0">
                <a:sym typeface="Belleza"/>
              </a:rPr>
              <a:t> especial del </a:t>
            </a:r>
            <a:r>
              <a:rPr lang="en-US" sz="700" dirty="0" err="1">
                <a:sym typeface="Belleza"/>
              </a:rPr>
              <a:t>suelo</a:t>
            </a:r>
            <a:r>
              <a:rPr lang="en-US" sz="700" dirty="0">
                <a:sym typeface="Belleza"/>
              </a:rPr>
              <a:t>.</a:t>
            </a:r>
          </a:p>
          <a:p>
            <a:pPr marL="0" indent="0">
              <a:buNone/>
            </a:pPr>
            <a:r>
              <a:rPr lang="en-US" sz="700" dirty="0">
                <a:sym typeface="Belleza"/>
              </a:rPr>
              <a:t>+ </a:t>
            </a:r>
            <a:r>
              <a:rPr lang="en-US" sz="700" dirty="0" err="1">
                <a:sym typeface="Belleza"/>
              </a:rPr>
              <a:t>Mejores</a:t>
            </a:r>
            <a:r>
              <a:rPr lang="en-US" sz="700" dirty="0">
                <a:sym typeface="Belleza"/>
              </a:rPr>
              <a:t> </a:t>
            </a:r>
            <a:r>
              <a:rPr lang="en-US" sz="700" dirty="0" err="1">
                <a:sym typeface="Belleza"/>
              </a:rPr>
              <a:t>ciclos</a:t>
            </a:r>
            <a:r>
              <a:rPr lang="en-US" sz="700" dirty="0">
                <a:sym typeface="Belleza"/>
              </a:rPr>
              <a:t> </a:t>
            </a:r>
            <a:r>
              <a:rPr lang="en-US" sz="700" dirty="0" err="1">
                <a:sym typeface="Belleza"/>
              </a:rPr>
              <a:t>productivos</a:t>
            </a:r>
            <a:r>
              <a:rPr lang="en-US" sz="700" dirty="0">
                <a:sym typeface="Belleza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nug">
  <a:themeElements>
    <a:clrScheme name="Verde">
      <a:dk1>
        <a:srgbClr val="000000"/>
      </a:dk1>
      <a:lt1>
        <a:srgbClr val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14ff562-e9e2-45f4-8a5b-256b5a8a4b97" xsi:nil="true"/>
    <lcf76f155ced4ddcb4097134ff3c332f xmlns="f27dd64b-d80c-4f35-a44b-7ca22e4fc39e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F4D3908240A63498CC22D09B9CEB2AD" ma:contentTypeVersion="13" ma:contentTypeDescription="Crear nuevo documento." ma:contentTypeScope="" ma:versionID="bd04061c6ba7875daa0c7113600b0556">
  <xsd:schema xmlns:xsd="http://www.w3.org/2001/XMLSchema" xmlns:xs="http://www.w3.org/2001/XMLSchema" xmlns:p="http://schemas.microsoft.com/office/2006/metadata/properties" xmlns:ns2="f27dd64b-d80c-4f35-a44b-7ca22e4fc39e" xmlns:ns3="714ff562-e9e2-45f4-8a5b-256b5a8a4b97" targetNamespace="http://schemas.microsoft.com/office/2006/metadata/properties" ma:root="true" ma:fieldsID="f16f253c9356e650258a97e1a40e8711" ns2:_="" ns3:_="">
    <xsd:import namespace="f27dd64b-d80c-4f35-a44b-7ca22e4fc39e"/>
    <xsd:import namespace="714ff562-e9e2-45f4-8a5b-256b5a8a4b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dd64b-d80c-4f35-a44b-7ca22e4fc3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d57cae01-22d1-4383-a0bf-52a8c550124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4ff562-e9e2-45f4-8a5b-256b5a8a4b9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432f48e6-74db-4d3b-b132-925642bc08b9}" ma:internalName="TaxCatchAll" ma:showField="CatchAllData" ma:web="714ff562-e9e2-45f4-8a5b-256b5a8a4b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A1CD518-D366-46CB-B326-BC6A5D961B9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CBC523-2700-4C0E-9AAD-B1F44FD55A5C}">
  <ds:schemaRefs>
    <ds:schemaRef ds:uri="http://www.w3.org/XML/1998/namespace"/>
    <ds:schemaRef ds:uri="714ff562-e9e2-45f4-8a5b-256b5a8a4b97"/>
    <ds:schemaRef ds:uri="http://purl.org/dc/elements/1.1/"/>
    <ds:schemaRef ds:uri="http://schemas.openxmlformats.org/package/2006/metadata/core-properties"/>
    <ds:schemaRef ds:uri="f27dd64b-d80c-4f35-a44b-7ca22e4fc39e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B5DB083-7EFB-46C1-A7AD-285BD05B11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7dd64b-d80c-4f35-a44b-7ca22e4fc39e"/>
    <ds:schemaRef ds:uri="714ff562-e9e2-45f4-8a5b-256b5a8a4b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437</Words>
  <Application>Microsoft Office PowerPoint</Application>
  <PresentationFormat>Presentación en pantalla (16:9)</PresentationFormat>
  <Paragraphs>52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Cabin Condensed</vt:lpstr>
      <vt:lpstr>Cabin</vt:lpstr>
      <vt:lpstr>Barlow</vt:lpstr>
      <vt:lpstr>Arial</vt:lpstr>
      <vt:lpstr>Proxima Nova</vt:lpstr>
      <vt:lpstr>Belleza</vt:lpstr>
      <vt:lpstr>Snug</vt:lpstr>
      <vt:lpstr>LIENZO DE MODELO DE NEGOCIO SOSTENIBLE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LIENZO DE MODELO DE NEGOCIO SOSTENIBLE</dc:title>
  <cp:lastModifiedBy>INES ADRIANA PACHON RUIZ</cp:lastModifiedBy>
  <cp:revision>56</cp:revision>
  <dcterms:modified xsi:type="dcterms:W3CDTF">2023-10-29T01:39:42Z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0x0101002F4D3908240A63498CC22D09B9CEB2AD</vt:lpwstr>
  </property>
  <property fmtid="{D5CDD505-2E9C-101B-9397-08002B2CF9AE}" pid="3" name="MediaServiceImageTags">
    <vt:lpwstr/>
  </property>
</Properties>
</file>